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24.jpg" ContentType="image/jpg"/>
  <Override PartName="/ppt/media/image127.jpg" ContentType="image/jpg"/>
  <Override PartName="/ppt/media/image128.jpg" ContentType="image/jpg"/>
  <Override PartName="/ppt/media/image13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6" r:id="rId2"/>
    <p:sldId id="338" r:id="rId3"/>
    <p:sldId id="339" r:id="rId4"/>
    <p:sldId id="340" r:id="rId5"/>
    <p:sldId id="341" r:id="rId6"/>
    <p:sldId id="342" r:id="rId7"/>
    <p:sldId id="343" r:id="rId8"/>
    <p:sldId id="344" r:id="rId9"/>
    <p:sldId id="345" r:id="rId10"/>
    <p:sldId id="347" r:id="rId11"/>
    <p:sldId id="349" r:id="rId12"/>
    <p:sldId id="257" r:id="rId13"/>
    <p:sldId id="258" r:id="rId14"/>
    <p:sldId id="262" r:id="rId15"/>
    <p:sldId id="266" r:id="rId16"/>
    <p:sldId id="324" r:id="rId17"/>
    <p:sldId id="328" r:id="rId18"/>
    <p:sldId id="329" r:id="rId19"/>
    <p:sldId id="326" r:id="rId20"/>
    <p:sldId id="325" r:id="rId21"/>
    <p:sldId id="270" r:id="rId22"/>
    <p:sldId id="274" r:id="rId23"/>
    <p:sldId id="327" r:id="rId24"/>
    <p:sldId id="276" r:id="rId25"/>
    <p:sldId id="277" r:id="rId26"/>
    <p:sldId id="281" r:id="rId27"/>
    <p:sldId id="311" r:id="rId28"/>
    <p:sldId id="263" r:id="rId29"/>
    <p:sldId id="289" r:id="rId30"/>
    <p:sldId id="297" r:id="rId31"/>
    <p:sldId id="332" r:id="rId32"/>
    <p:sldId id="309" r:id="rId33"/>
    <p:sldId id="282" r:id="rId34"/>
    <p:sldId id="283" r:id="rId35"/>
    <p:sldId id="284" r:id="rId36"/>
    <p:sldId id="333" r:id="rId37"/>
    <p:sldId id="330" r:id="rId38"/>
    <p:sldId id="334" r:id="rId39"/>
    <p:sldId id="293" r:id="rId40"/>
    <p:sldId id="286" r:id="rId41"/>
    <p:sldId id="285" r:id="rId42"/>
    <p:sldId id="291" r:id="rId43"/>
    <p:sldId id="331" r:id="rId44"/>
    <p:sldId id="312" r:id="rId45"/>
    <p:sldId id="303" r:id="rId46"/>
    <p:sldId id="295" r:id="rId47"/>
    <p:sldId id="298" r:id="rId48"/>
    <p:sldId id="299" r:id="rId49"/>
    <p:sldId id="288" r:id="rId50"/>
    <p:sldId id="304" r:id="rId51"/>
    <p:sldId id="296" r:id="rId52"/>
    <p:sldId id="306" r:id="rId53"/>
    <p:sldId id="335" r:id="rId54"/>
    <p:sldId id="302" r:id="rId55"/>
    <p:sldId id="305" r:id="rId56"/>
    <p:sldId id="314" r:id="rId57"/>
    <p:sldId id="318" r:id="rId58"/>
    <p:sldId id="316" r:id="rId59"/>
    <p:sldId id="322" r:id="rId60"/>
    <p:sldId id="33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2" autoAdjust="0"/>
    <p:restoredTop sz="94660"/>
  </p:normalViewPr>
  <p:slideViewPr>
    <p:cSldViewPr snapToGrid="0">
      <p:cViewPr>
        <p:scale>
          <a:sx n="60" d="100"/>
          <a:sy n="60" d="100"/>
        </p:scale>
        <p:origin x="9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37C03-5B70-2D02-3F06-E87E24A7D4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A9C03A-CA2B-F433-BC52-E511845A0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AC505D-4EB3-BDA4-71C4-A559E7C3CFDC}"/>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5" name="Footer Placeholder 4">
            <a:extLst>
              <a:ext uri="{FF2B5EF4-FFF2-40B4-BE49-F238E27FC236}">
                <a16:creationId xmlns:a16="http://schemas.microsoft.com/office/drawing/2014/main" id="{2B9DCFEE-BB9D-27D2-B7D9-B92524FE05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63EE5C-A9CC-358B-67D8-91CFC7303621}"/>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1701730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E8F9-BFEF-C84D-1E17-7F4EFFF60A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E0FF74-0C8D-BEE1-A604-3302D46E76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550F75-3050-8971-7973-5B68DFA4B0EC}"/>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5" name="Footer Placeholder 4">
            <a:extLst>
              <a:ext uri="{FF2B5EF4-FFF2-40B4-BE49-F238E27FC236}">
                <a16:creationId xmlns:a16="http://schemas.microsoft.com/office/drawing/2014/main" id="{FCAB7DF4-17DC-1C21-1DD9-DA48830020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D4B590-2695-AACE-83B0-26B68F9FEB9F}"/>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4266329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0E4405-072C-40E1-137F-CF80F4157B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9A3C5A-3FA9-6108-3CF1-7F16F17EE8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70162F-63F1-0ADF-A11C-5BB4B7069247}"/>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5" name="Footer Placeholder 4">
            <a:extLst>
              <a:ext uri="{FF2B5EF4-FFF2-40B4-BE49-F238E27FC236}">
                <a16:creationId xmlns:a16="http://schemas.microsoft.com/office/drawing/2014/main" id="{CD6B19CA-89B6-6F4A-679F-F48A6C283B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98912E-9F98-0F17-1316-87C968A958A3}"/>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3588050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CD43-82EF-F0D3-7AED-379D254B4C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2ECD42-CA97-4C77-188B-C719AAECE6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B16FCD-D7AB-4C82-A520-6C886F9CB5AB}"/>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5" name="Footer Placeholder 4">
            <a:extLst>
              <a:ext uri="{FF2B5EF4-FFF2-40B4-BE49-F238E27FC236}">
                <a16:creationId xmlns:a16="http://schemas.microsoft.com/office/drawing/2014/main" id="{822A0F3C-1324-F673-D9DD-03FC58599F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F6B090-79A4-65C1-03B6-58A59B91E6E4}"/>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3252370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2FD9-D167-C024-DED3-C83E7CAEE8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66AE137-18F3-F5C5-6FAD-7E289B84B7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41DEB5-40A5-4DA5-7C14-FD8F41B8421B}"/>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5" name="Footer Placeholder 4">
            <a:extLst>
              <a:ext uri="{FF2B5EF4-FFF2-40B4-BE49-F238E27FC236}">
                <a16:creationId xmlns:a16="http://schemas.microsoft.com/office/drawing/2014/main" id="{B3DE8DDA-7D83-6C5A-7A2A-D54F732B13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1FB3CE-95DE-D51E-F641-DFC4E7EAF1BA}"/>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262438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A050-F3FD-5176-A698-CD1CE8482C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14F2CD-59D0-C17F-0FAB-42DDF4370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505899-B463-E825-AA91-12D5BC0444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C662E4-2735-3189-AC39-23EF5A49A793}"/>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6" name="Footer Placeholder 5">
            <a:extLst>
              <a:ext uri="{FF2B5EF4-FFF2-40B4-BE49-F238E27FC236}">
                <a16:creationId xmlns:a16="http://schemas.microsoft.com/office/drawing/2014/main" id="{06B3BF61-8A9E-18BC-DA8E-9B704BA62D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2A435B-E81F-7516-A06A-7BB4F35EB51A}"/>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115796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6D41-0FF8-561C-F4FF-9652DBACAA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B36934-F92E-9394-DC4A-25E94909EA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CCD25-24B9-C9B0-FD11-09FD430B6E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DCAAFA-A6F7-4763-B67E-EDBA83EAE6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4A72DF-4CE7-9D74-A6AB-FE6750BEDC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FBC65D0-D359-33E3-9F40-804F9F0F21AA}"/>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8" name="Footer Placeholder 7">
            <a:extLst>
              <a:ext uri="{FF2B5EF4-FFF2-40B4-BE49-F238E27FC236}">
                <a16:creationId xmlns:a16="http://schemas.microsoft.com/office/drawing/2014/main" id="{672CB084-A1B2-DE0C-DB5F-C6775107ED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01FCB7-5898-9C30-0EF9-B5BA9E5180A0}"/>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105787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C86C-B7BC-3CFF-69DC-2F74C956ED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E758D73-45F5-611B-8074-57982F24F7BB}"/>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4" name="Footer Placeholder 3">
            <a:extLst>
              <a:ext uri="{FF2B5EF4-FFF2-40B4-BE49-F238E27FC236}">
                <a16:creationId xmlns:a16="http://schemas.microsoft.com/office/drawing/2014/main" id="{9B98E550-5CDF-675B-10E6-C23AADB4749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E26F11-0036-D4EE-2427-F8E4528C6B97}"/>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911775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BADF9-520D-7831-198D-23C8AD5C9CFF}"/>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3" name="Footer Placeholder 2">
            <a:extLst>
              <a:ext uri="{FF2B5EF4-FFF2-40B4-BE49-F238E27FC236}">
                <a16:creationId xmlns:a16="http://schemas.microsoft.com/office/drawing/2014/main" id="{3A5D74FB-A9A9-3D37-7097-5C2B376C0B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F87DCC-FB5A-6DAF-6891-E7B413CCC6AF}"/>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79601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4052-B2C3-99B8-56F7-F88D68AFC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E8042A-D69C-19BA-D035-397A42CE2B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9FC6CA-2679-39B2-4F96-81FBAC1C6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E64DC5-0468-F62E-F237-FC9F041AAE0A}"/>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6" name="Footer Placeholder 5">
            <a:extLst>
              <a:ext uri="{FF2B5EF4-FFF2-40B4-BE49-F238E27FC236}">
                <a16:creationId xmlns:a16="http://schemas.microsoft.com/office/drawing/2014/main" id="{56F4A37A-6553-0169-8CC7-1DE61C144D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B1EC47-6367-EE74-25DF-3F143F269D85}"/>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3069443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83D7-08E4-FE09-6B78-DE91FE62F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EDA586F-7FE8-BC08-D2A0-5D4B624862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F766B4-6151-3325-EEDD-55945DDE6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F8080C-0C04-79B6-046F-95881F9AEA70}"/>
              </a:ext>
            </a:extLst>
          </p:cNvPr>
          <p:cNvSpPr>
            <a:spLocks noGrp="1"/>
          </p:cNvSpPr>
          <p:nvPr>
            <p:ph type="dt" sz="half" idx="10"/>
          </p:nvPr>
        </p:nvSpPr>
        <p:spPr/>
        <p:txBody>
          <a:bodyPr/>
          <a:lstStyle/>
          <a:p>
            <a:fld id="{5C5775B7-CE0B-400E-B397-1B10D67929A8}" type="datetimeFigureOut">
              <a:rPr lang="en-IN" smtClean="0"/>
              <a:t>08-09-2022</a:t>
            </a:fld>
            <a:endParaRPr lang="en-IN"/>
          </a:p>
        </p:txBody>
      </p:sp>
      <p:sp>
        <p:nvSpPr>
          <p:cNvPr id="6" name="Footer Placeholder 5">
            <a:extLst>
              <a:ext uri="{FF2B5EF4-FFF2-40B4-BE49-F238E27FC236}">
                <a16:creationId xmlns:a16="http://schemas.microsoft.com/office/drawing/2014/main" id="{CD9BE681-67A6-A9FD-1DA0-1915715DB7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8AF544-95FD-3E1E-F9E2-8F02BAAAF0EF}"/>
              </a:ext>
            </a:extLst>
          </p:cNvPr>
          <p:cNvSpPr>
            <a:spLocks noGrp="1"/>
          </p:cNvSpPr>
          <p:nvPr>
            <p:ph type="sldNum" sz="quarter" idx="12"/>
          </p:nvPr>
        </p:nvSpPr>
        <p:spPr/>
        <p:txBody>
          <a:bodyPr/>
          <a:lstStyle/>
          <a:p>
            <a:fld id="{DC421FFB-2170-4A82-A35E-862A68461905}" type="slidenum">
              <a:rPr lang="en-IN" smtClean="0"/>
              <a:t>‹#›</a:t>
            </a:fld>
            <a:endParaRPr lang="en-IN"/>
          </a:p>
        </p:txBody>
      </p:sp>
    </p:spTree>
    <p:extLst>
      <p:ext uri="{BB962C8B-B14F-4D97-AF65-F5344CB8AC3E}">
        <p14:creationId xmlns:p14="http://schemas.microsoft.com/office/powerpoint/2010/main" val="323444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66C9E8-FFDD-05E5-661F-D6A07959CC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0A1A1A-22F9-8EE4-39D9-3FA6CEF21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154948-8169-3E25-5DEE-336181E050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5775B7-CE0B-400E-B397-1B10D67929A8}" type="datetimeFigureOut">
              <a:rPr lang="en-IN" smtClean="0"/>
              <a:t>08-09-2022</a:t>
            </a:fld>
            <a:endParaRPr lang="en-IN"/>
          </a:p>
        </p:txBody>
      </p:sp>
      <p:sp>
        <p:nvSpPr>
          <p:cNvPr id="5" name="Footer Placeholder 4">
            <a:extLst>
              <a:ext uri="{FF2B5EF4-FFF2-40B4-BE49-F238E27FC236}">
                <a16:creationId xmlns:a16="http://schemas.microsoft.com/office/drawing/2014/main" id="{68A30D2F-044C-FDF2-A4B7-4AF8EA495C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634EFF1-E5D1-708D-1627-7EF324F2F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21FFB-2170-4A82-A35E-862A68461905}" type="slidenum">
              <a:rPr lang="en-IN" smtClean="0"/>
              <a:t>‹#›</a:t>
            </a:fld>
            <a:endParaRPr lang="en-IN"/>
          </a:p>
        </p:txBody>
      </p:sp>
    </p:spTree>
    <p:extLst>
      <p:ext uri="{BB962C8B-B14F-4D97-AF65-F5344CB8AC3E}">
        <p14:creationId xmlns:p14="http://schemas.microsoft.com/office/powerpoint/2010/main" val="4111894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5.jpeg"/><Relationship Id="rId4" Type="http://schemas.openxmlformats.org/officeDocument/2006/relationships/image" Target="../media/image54.jpe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jpe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3.jpeg"/></Relationships>
</file>

<file path=ppt/slides/_rels/slide3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7.jpeg"/><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0.jpg"/><Relationship Id="rId4" Type="http://schemas.openxmlformats.org/officeDocument/2006/relationships/image" Target="../media/image79.jpeg"/></Relationships>
</file>

<file path=ppt/slides/_rels/slide3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83.jpeg"/></Relationships>
</file>

<file path=ppt/slides/_rels/slide3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3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3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39.xml.rels><?xml version="1.0" encoding="UTF-8" standalone="yes"?>
<Relationships xmlns="http://schemas.openxmlformats.org/package/2006/relationships"><Relationship Id="rId3" Type="http://schemas.openxmlformats.org/officeDocument/2006/relationships/image" Target="../media/image91.jpg"/><Relationship Id="rId7" Type="http://schemas.openxmlformats.org/officeDocument/2006/relationships/image" Target="../media/image9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6.jpe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9.emf"/></Relationships>
</file>

<file path=ppt/slides/_rels/slide4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2.jpg"/><Relationship Id="rId4" Type="http://schemas.openxmlformats.org/officeDocument/2006/relationships/image" Target="../media/image111.jpe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5.emf"/></Relationships>
</file>

<file path=ppt/slides/_rels/slide51.xml.rels><?xml version="1.0" encoding="UTF-8" standalone="yes"?>
<Relationships xmlns="http://schemas.openxmlformats.org/package/2006/relationships"><Relationship Id="rId3" Type="http://schemas.openxmlformats.org/officeDocument/2006/relationships/image" Target="../media/image116.jpeg"/><Relationship Id="rId7"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7.jpg"/><Relationship Id="rId5" Type="http://schemas.openxmlformats.org/officeDocument/2006/relationships/image" Target="../media/image126.png"/><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30.jpg"/><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5.jpeg"/><Relationship Id="rId5" Type="http://schemas.openxmlformats.org/officeDocument/2006/relationships/image" Target="../media/image134.jpeg"/><Relationship Id="rId4" Type="http://schemas.openxmlformats.org/officeDocument/2006/relationships/image" Target="../media/image133.jpeg"/></Relationships>
</file>

<file path=ppt/slides/_rels/slide5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7.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g"/></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09A99-CDF2-044F-3B77-6786FAC9FF50}"/>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D9E78ADC-AF57-CD69-0300-4CED7650A070}"/>
              </a:ext>
            </a:extLst>
          </p:cNvPr>
          <p:cNvSpPr txBox="1"/>
          <p:nvPr/>
        </p:nvSpPr>
        <p:spPr>
          <a:xfrm>
            <a:off x="3568835" y="536669"/>
            <a:ext cx="4891772" cy="830997"/>
          </a:xfrm>
          <a:prstGeom prst="rect">
            <a:avLst/>
          </a:prstGeom>
          <a:noFill/>
        </p:spPr>
        <p:txBody>
          <a:bodyPr wrap="square" rtlCol="0">
            <a:spAutoFit/>
          </a:bodyPr>
          <a:lstStyle/>
          <a:p>
            <a:pPr algn="ctr"/>
            <a:r>
              <a:rPr lang="en-IN" sz="4800" u="sng" dirty="0">
                <a:latin typeface="Aharoni" panose="02010803020104030203" pitchFamily="2" charset="-79"/>
                <a:cs typeface="Aharoni" panose="02010803020104030203" pitchFamily="2" charset="-79"/>
              </a:rPr>
              <a:t>INTRODUCTION</a:t>
            </a:r>
          </a:p>
        </p:txBody>
      </p:sp>
      <p:sp>
        <p:nvSpPr>
          <p:cNvPr id="5" name="TextBox 4">
            <a:extLst>
              <a:ext uri="{FF2B5EF4-FFF2-40B4-BE49-F238E27FC236}">
                <a16:creationId xmlns:a16="http://schemas.microsoft.com/office/drawing/2014/main" id="{41936094-C2C3-E1C6-12CC-AF70F06D4A9B}"/>
              </a:ext>
            </a:extLst>
          </p:cNvPr>
          <p:cNvSpPr txBox="1"/>
          <p:nvPr/>
        </p:nvSpPr>
        <p:spPr>
          <a:xfrm>
            <a:off x="1903396" y="1367666"/>
            <a:ext cx="9069404" cy="5032532"/>
          </a:xfrm>
          <a:prstGeom prst="rect">
            <a:avLst/>
          </a:prstGeom>
          <a:noFill/>
        </p:spPr>
        <p:txBody>
          <a:bodyPr wrap="square">
            <a:spAutoFit/>
          </a:bodyPr>
          <a:lstStyle/>
          <a:p>
            <a:pPr marL="151765" marR="121285" indent="-1270" algn="just">
              <a:lnSpc>
                <a:spcPct val="100000"/>
              </a:lnSpc>
              <a:spcAft>
                <a:spcPts val="0"/>
              </a:spcAft>
            </a:pPr>
            <a:r>
              <a:rPr lang="en-US" sz="1400" b="1" dirty="0">
                <a:latin typeface="Cambria" panose="02040503050406030204" pitchFamily="18" charset="0"/>
                <a:ea typeface="Cambria" panose="02040503050406030204" pitchFamily="18" charset="0"/>
                <a:cs typeface="Cambria" panose="02040503050406030204" pitchFamily="18" charset="0"/>
              </a:rPr>
              <a:t>Golden Dove </a:t>
            </a:r>
            <a:r>
              <a:rPr lang="en-US" sz="1400" b="1" dirty="0">
                <a:effectLst/>
                <a:latin typeface="Cambria" panose="02040503050406030204" pitchFamily="18" charset="0"/>
                <a:ea typeface="Cambria" panose="02040503050406030204" pitchFamily="18" charset="0"/>
                <a:cs typeface="Cambria" panose="02040503050406030204" pitchFamily="18" charset="0"/>
              </a:rPr>
              <a:t>Events! </a:t>
            </a:r>
            <a:r>
              <a:rPr lang="en-US" sz="1400" dirty="0">
                <a:effectLst/>
                <a:latin typeface="Cambria" panose="02040503050406030204" pitchFamily="18" charset="0"/>
                <a:ea typeface="Cambria" panose="02040503050406030204" pitchFamily="18" charset="0"/>
                <a:cs typeface="Cambria" panose="02040503050406030204" pitchFamily="18" charset="0"/>
              </a:rPr>
              <a:t>wedding planners have built special relationships with</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tried</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and</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trusted</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wedding</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professionals</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since</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1990,</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opening</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up</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exclusive</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options</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&amp;</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discounts</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on</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everything</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from</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the</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venue</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to</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entertainment</a:t>
            </a:r>
            <a:r>
              <a:rPr lang="en-US" sz="1400" spc="19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choices.</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p>
            <a:pPr marL="153670" marR="122555" indent="-3175" algn="just">
              <a:lnSpc>
                <a:spcPct val="103000"/>
              </a:lnSpc>
              <a:spcBef>
                <a:spcPts val="5"/>
              </a:spcBef>
              <a:spcAft>
                <a:spcPts val="0"/>
              </a:spcAft>
            </a:pPr>
            <a:r>
              <a:rPr lang="en-US" sz="1400" dirty="0">
                <a:effectLst/>
                <a:latin typeface="Cambria" panose="02040503050406030204" pitchFamily="18" charset="0"/>
                <a:ea typeface="Cambria" panose="02040503050406030204" pitchFamily="18" charset="0"/>
                <a:cs typeface="Cambria" panose="02040503050406030204" pitchFamily="18" charset="0"/>
              </a:rPr>
              <a:t>Our experienced</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wedding</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planner</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team will take you</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through our</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briefing to find your ideal wedding date, theme and ideas, and most</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importantly</a:t>
            </a:r>
            <a:r>
              <a:rPr lang="en-US" sz="1400" spc="18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budget.</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p>
            <a:pPr marL="152400" algn="just">
              <a:lnSpc>
                <a:spcPts val="1510"/>
              </a:lnSpc>
            </a:pPr>
            <a:r>
              <a:rPr lang="en-US" sz="1400" b="1" spc="-5" dirty="0">
                <a:effectLst/>
                <a:latin typeface="Cambria" panose="02040503050406030204" pitchFamily="18" charset="0"/>
                <a:ea typeface="Cambria" panose="02040503050406030204" pitchFamily="18" charset="0"/>
                <a:cs typeface="Cambria" panose="02040503050406030204" pitchFamily="18" charset="0"/>
              </a:rPr>
              <a:t>with</a:t>
            </a:r>
            <a:r>
              <a:rPr lang="en-US" sz="1400" b="1" spc="5" dirty="0">
                <a:effectLst/>
                <a:latin typeface="Cambria" panose="02040503050406030204" pitchFamily="18" charset="0"/>
                <a:ea typeface="Cambria" panose="02040503050406030204" pitchFamily="18" charset="0"/>
                <a:cs typeface="Cambria" panose="02040503050406030204" pitchFamily="18" charset="0"/>
              </a:rPr>
              <a:t> </a:t>
            </a:r>
            <a:r>
              <a:rPr lang="en-US" sz="1400" b="1" spc="-5" dirty="0">
                <a:effectLst/>
                <a:latin typeface="Cambria" panose="02040503050406030204" pitchFamily="18" charset="0"/>
                <a:ea typeface="Cambria" panose="02040503050406030204" pitchFamily="18" charset="0"/>
                <a:cs typeface="Cambria" panose="02040503050406030204" pitchFamily="18" charset="0"/>
              </a:rPr>
              <a:t>your</a:t>
            </a:r>
            <a:r>
              <a:rPr lang="en-US" sz="1400" b="1" spc="25" dirty="0">
                <a:effectLst/>
                <a:latin typeface="Cambria" panose="02040503050406030204" pitchFamily="18" charset="0"/>
                <a:ea typeface="Cambria" panose="02040503050406030204" pitchFamily="18" charset="0"/>
                <a:cs typeface="Cambria" panose="02040503050406030204" pitchFamily="18" charset="0"/>
              </a:rPr>
              <a:t> </a:t>
            </a:r>
            <a:r>
              <a:rPr lang="en-US" sz="1400" b="1" spc="-5" dirty="0">
                <a:effectLst/>
                <a:latin typeface="Cambria" panose="02040503050406030204" pitchFamily="18" charset="0"/>
                <a:ea typeface="Cambria" panose="02040503050406030204" pitchFamily="18" charset="0"/>
                <a:cs typeface="Cambria" panose="02040503050406030204" pitchFamily="18" charset="0"/>
              </a:rPr>
              <a:t>agreement,</a:t>
            </a:r>
            <a:r>
              <a:rPr lang="en-US" sz="1400" b="1" spc="7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we</a:t>
            </a:r>
            <a:r>
              <a:rPr lang="en-US" sz="1400" b="1" spc="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will</a:t>
            </a:r>
            <a:r>
              <a:rPr lang="en-US" sz="1400" b="1" spc="3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then</a:t>
            </a:r>
            <a:r>
              <a:rPr lang="en-US" sz="1400" b="1" spc="1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do</a:t>
            </a:r>
            <a:r>
              <a:rPr lang="en-US" sz="1400" b="1" spc="1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the</a:t>
            </a:r>
            <a:r>
              <a:rPr lang="en-US" sz="1400" b="1" spc="1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legwork</a:t>
            </a:r>
            <a:r>
              <a:rPr lang="en-US" sz="1400" b="1" spc="7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by</a:t>
            </a:r>
            <a:r>
              <a:rPr lang="en-US" sz="1400" b="1" spc="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detailing</a:t>
            </a:r>
            <a:r>
              <a:rPr lang="en-US" sz="1400" b="1" spc="3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with</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p>
            <a:pPr marL="152400" marR="136525" indent="-635" algn="just">
              <a:lnSpc>
                <a:spcPct val="103000"/>
              </a:lnSpc>
              <a:spcBef>
                <a:spcPts val="50"/>
              </a:spcBef>
              <a:spcAft>
                <a:spcPts val="0"/>
              </a:spcAft>
            </a:pPr>
            <a:r>
              <a:rPr lang="en-US" sz="1400" dirty="0">
                <a:effectLst/>
                <a:latin typeface="Cambria" panose="02040503050406030204" pitchFamily="18" charset="0"/>
                <a:ea typeface="Cambria" panose="02040503050406030204" pitchFamily="18" charset="0"/>
                <a:cs typeface="Cambria" panose="02040503050406030204" pitchFamily="18" charset="0"/>
              </a:rPr>
              <a:t>contracts, vendors, schedules, and planning, to delivers your perfect</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wedding</a:t>
            </a:r>
            <a:r>
              <a:rPr lang="en-US" sz="1400" spc="8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day</a:t>
            </a:r>
            <a:r>
              <a:rPr lang="en-US" sz="1400" spc="6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on</a:t>
            </a:r>
            <a:r>
              <a:rPr lang="en-US" sz="1400" spc="5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time</a:t>
            </a:r>
            <a:r>
              <a:rPr lang="en-US" sz="1400" spc="7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and</a:t>
            </a:r>
            <a:r>
              <a:rPr lang="en-US" sz="1400" spc="8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stress-free.</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p>
            <a:pPr>
              <a:spcBef>
                <a:spcPts val="35"/>
              </a:spcBef>
            </a:pPr>
            <a:r>
              <a:rPr lang="en-US" sz="1400" dirty="0">
                <a:effectLst/>
                <a:latin typeface="Cambria" panose="02040503050406030204" pitchFamily="18" charset="0"/>
                <a:ea typeface="Cambria" panose="02040503050406030204" pitchFamily="18" charset="0"/>
                <a:cs typeface="Cambria" panose="02040503050406030204" pitchFamily="18" charset="0"/>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p>
            <a:pPr marL="151130"/>
            <a:r>
              <a:rPr lang="en-US" sz="1400" dirty="0">
                <a:effectLst/>
                <a:latin typeface="Cambria" panose="02040503050406030204" pitchFamily="18" charset="0"/>
                <a:ea typeface="Cambria" panose="02040503050406030204" pitchFamily="18" charset="0"/>
                <a:cs typeface="Cambria" panose="02040503050406030204" pitchFamily="18" charset="0"/>
              </a:rPr>
              <a:t>Our</a:t>
            </a:r>
            <a:r>
              <a:rPr lang="en-US" sz="1400" spc="6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professional</a:t>
            </a:r>
            <a:r>
              <a:rPr lang="en-US" sz="1400" spc="14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wedding</a:t>
            </a:r>
            <a:r>
              <a:rPr lang="en-US" sz="1400" spc="11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planning</a:t>
            </a:r>
            <a:r>
              <a:rPr lang="en-US" sz="1400" spc="12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services</a:t>
            </a:r>
            <a:r>
              <a:rPr lang="en-US" sz="1400" spc="11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covers</a:t>
            </a:r>
            <a:r>
              <a:rPr lang="en-US" sz="1400" spc="9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details,</a:t>
            </a:r>
            <a:r>
              <a:rPr lang="en-US" sz="1400" spc="10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including</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p>
            <a:pPr marL="154305">
              <a:lnSpc>
                <a:spcPts val="1575"/>
              </a:lnSpc>
              <a:spcBef>
                <a:spcPts val="10"/>
              </a:spcBef>
              <a:spcAft>
                <a:spcPts val="0"/>
              </a:spcAft>
            </a:pPr>
            <a:r>
              <a:rPr lang="en-US" sz="1400" b="1" dirty="0">
                <a:effectLst/>
                <a:latin typeface="Cambria" panose="02040503050406030204" pitchFamily="18" charset="0"/>
                <a:ea typeface="Cambria" panose="02040503050406030204" pitchFamily="18" charset="0"/>
                <a:cs typeface="Cambria" panose="02040503050406030204" pitchFamily="18" charset="0"/>
              </a:rPr>
              <a:t>those</a:t>
            </a:r>
            <a:r>
              <a:rPr lang="en-US" sz="1400" b="1" spc="6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you</a:t>
            </a:r>
            <a:r>
              <a:rPr lang="en-US" sz="1400" b="1" spc="5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may</a:t>
            </a:r>
            <a:r>
              <a:rPr lang="en-US" sz="1400" b="1" spc="8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not</a:t>
            </a:r>
            <a:r>
              <a:rPr lang="en-US" sz="1400" b="1" spc="4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even</a:t>
            </a:r>
            <a:r>
              <a:rPr lang="en-US" sz="1400" b="1" spc="2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have</a:t>
            </a:r>
            <a:r>
              <a:rPr lang="en-US" sz="1400" b="1" spc="7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thought</a:t>
            </a:r>
            <a:r>
              <a:rPr lang="en-US" sz="1400" b="1" spc="10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of:</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p>
            <a:pPr>
              <a:spcBef>
                <a:spcPts val="40"/>
              </a:spcBef>
            </a:pPr>
            <a:r>
              <a:rPr lang="en-US" sz="1400" dirty="0">
                <a:effectLst/>
                <a:latin typeface="Cambria" panose="02040503050406030204" pitchFamily="18" charset="0"/>
                <a:ea typeface="Cambria" panose="02040503050406030204" pitchFamily="18" charset="0"/>
                <a:cs typeface="Cambria" panose="02040503050406030204" pitchFamily="18" charset="0"/>
              </a:rPr>
              <a:t> </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gn="l">
              <a:buFont typeface="Arial" panose="020B0604020202020204" pitchFamily="34" charset="0"/>
              <a:buChar char="•"/>
              <a:tabLst>
                <a:tab pos="410210" algn="l"/>
              </a:tabLst>
            </a:pPr>
            <a:r>
              <a:rPr lang="en-US" sz="1400" dirty="0">
                <a:effectLst/>
                <a:latin typeface="Cambria" panose="02040503050406030204" pitchFamily="18" charset="0"/>
                <a:ea typeface="Cambria" panose="02040503050406030204" pitchFamily="18" charset="0"/>
                <a:cs typeface="Cambria" panose="02040503050406030204" pitchFamily="18" charset="0"/>
              </a:rPr>
              <a:t>Cost</a:t>
            </a:r>
            <a:r>
              <a:rPr lang="en-US" sz="1400" spc="7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&amp;</a:t>
            </a:r>
            <a:r>
              <a:rPr lang="en-US" sz="1400" spc="3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Budget</a:t>
            </a:r>
            <a:r>
              <a:rPr lang="en-US" sz="1400" spc="8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Planning</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gn="l">
              <a:spcBef>
                <a:spcPts val="25"/>
              </a:spcBef>
              <a:spcAft>
                <a:spcPts val="0"/>
              </a:spcAft>
              <a:buFont typeface="Arial" panose="020B0604020202020204" pitchFamily="34" charset="0"/>
              <a:buChar char="•"/>
              <a:tabLst>
                <a:tab pos="414655" algn="l"/>
              </a:tabLst>
            </a:pPr>
            <a:r>
              <a:rPr lang="en-US" sz="1400" dirty="0">
                <a:effectLst/>
                <a:latin typeface="Cambria" panose="02040503050406030204" pitchFamily="18" charset="0"/>
                <a:ea typeface="Cambria" panose="02040503050406030204" pitchFamily="18" charset="0"/>
                <a:cs typeface="Cambria" panose="02040503050406030204" pitchFamily="18" charset="0"/>
              </a:rPr>
              <a:t>Selection</a:t>
            </a:r>
            <a:r>
              <a:rPr lang="en-US" sz="1400" spc="6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of</a:t>
            </a:r>
            <a:r>
              <a:rPr lang="en-US" sz="1400" spc="5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Hotel</a:t>
            </a:r>
            <a:r>
              <a:rPr lang="en-US" sz="1400" spc="5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t>
            </a:r>
            <a:r>
              <a:rPr lang="en-US" sz="1400" spc="17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Venue</a:t>
            </a:r>
            <a:r>
              <a:rPr lang="en-US" sz="1400" spc="5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and</a:t>
            </a:r>
            <a:r>
              <a:rPr lang="en-US" sz="1400" spc="3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Coordination.</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gn="l">
              <a:spcBef>
                <a:spcPts val="35"/>
              </a:spcBef>
              <a:spcAft>
                <a:spcPts val="0"/>
              </a:spcAft>
              <a:buFont typeface="Arial" panose="020B0604020202020204" pitchFamily="34" charset="0"/>
              <a:buChar char="•"/>
              <a:tabLst>
                <a:tab pos="412750" algn="l"/>
              </a:tabLst>
            </a:pPr>
            <a:r>
              <a:rPr lang="en-US" sz="1400" dirty="0">
                <a:effectLst/>
                <a:latin typeface="Cambria" panose="02040503050406030204" pitchFamily="18" charset="0"/>
                <a:ea typeface="Cambria" panose="02040503050406030204" pitchFamily="18" charset="0"/>
                <a:cs typeface="Cambria" panose="02040503050406030204" pitchFamily="18" charset="0"/>
              </a:rPr>
              <a:t>Vendor</a:t>
            </a:r>
            <a:r>
              <a:rPr lang="en-US" sz="1400" spc="1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Booking</a:t>
            </a:r>
            <a:r>
              <a:rPr lang="en-US" sz="1400" spc="3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and</a:t>
            </a:r>
            <a:r>
              <a:rPr lang="en-US" sz="1400" spc="-1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contracting.</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gn="l">
              <a:lnSpc>
                <a:spcPts val="1520"/>
              </a:lnSpc>
              <a:spcBef>
                <a:spcPts val="85"/>
              </a:spcBef>
              <a:spcAft>
                <a:spcPts val="0"/>
              </a:spcAft>
              <a:buFont typeface="Arial" panose="020B0604020202020204" pitchFamily="34" charset="0"/>
              <a:buChar char="•"/>
              <a:tabLst>
                <a:tab pos="414020" algn="l"/>
              </a:tabLst>
            </a:pPr>
            <a:r>
              <a:rPr lang="en-US" sz="1400" dirty="0">
                <a:effectLst/>
                <a:latin typeface="Cambria" panose="02040503050406030204" pitchFamily="18" charset="0"/>
                <a:ea typeface="Cambria" panose="02040503050406030204" pitchFamily="18" charset="0"/>
                <a:cs typeface="Cambria" panose="02040503050406030204" pitchFamily="18" charset="0"/>
              </a:rPr>
              <a:t>Ensure</a:t>
            </a:r>
            <a:r>
              <a:rPr lang="en-US" sz="1400" spc="11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Guest</a:t>
            </a:r>
            <a:r>
              <a:rPr lang="en-US" sz="1400" spc="14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t>
            </a:r>
            <a:r>
              <a:rPr lang="en-US" sz="1400" spc="20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Group</a:t>
            </a:r>
            <a:r>
              <a:rPr lang="en-US" sz="1400" spc="7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Welcome</a:t>
            </a:r>
            <a:r>
              <a:rPr lang="en-US" sz="1400" spc="13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at</a:t>
            </a:r>
            <a:r>
              <a:rPr lang="en-US" sz="1400" spc="9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Hotel/Venue.</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nSpc>
                <a:spcPts val="1575"/>
              </a:lnSpc>
              <a:buFont typeface="Arial" panose="020B0604020202020204" pitchFamily="34" charset="0"/>
              <a:buChar char="•"/>
              <a:tabLst>
                <a:tab pos="413385" algn="l"/>
              </a:tabLst>
            </a:pPr>
            <a:r>
              <a:rPr lang="en-US" sz="1400" b="1" dirty="0">
                <a:effectLst/>
                <a:latin typeface="Cambria" panose="02040503050406030204" pitchFamily="18" charset="0"/>
                <a:ea typeface="Cambria" panose="02040503050406030204" pitchFamily="18" charset="0"/>
                <a:cs typeface="Cambria" panose="02040503050406030204" pitchFamily="18" charset="0"/>
              </a:rPr>
              <a:t>Preparation</a:t>
            </a:r>
            <a:r>
              <a:rPr lang="en-US" sz="1400" b="1" spc="7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of</a:t>
            </a:r>
            <a:r>
              <a:rPr lang="en-US" sz="1400" b="1" spc="1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the</a:t>
            </a:r>
            <a:r>
              <a:rPr lang="en-US" sz="1400" b="1" spc="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events</a:t>
            </a:r>
            <a:r>
              <a:rPr lang="en-US" sz="1400" b="1" spc="4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list</a:t>
            </a:r>
            <a:r>
              <a:rPr lang="en-US" sz="1400" b="1" spc="2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with</a:t>
            </a:r>
            <a:r>
              <a:rPr lang="en-US" sz="1400" b="1" spc="1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details</a:t>
            </a:r>
            <a:r>
              <a:rPr lang="en-US" sz="1400" b="1" spc="1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for</a:t>
            </a:r>
            <a:r>
              <a:rPr lang="en-US" sz="1400" b="1" spc="20"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the</a:t>
            </a:r>
            <a:r>
              <a:rPr lang="en-US" sz="1400" b="1" spc="2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bride</a:t>
            </a:r>
            <a:r>
              <a:rPr lang="en-US" sz="1400" b="1" spc="2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&amp;</a:t>
            </a:r>
            <a:r>
              <a:rPr lang="en-US" sz="1400" b="1" spc="5" dirty="0">
                <a:effectLst/>
                <a:latin typeface="Cambria" panose="02040503050406030204" pitchFamily="18" charset="0"/>
                <a:ea typeface="Cambria" panose="02040503050406030204" pitchFamily="18" charset="0"/>
                <a:cs typeface="Cambria" panose="02040503050406030204" pitchFamily="18" charset="0"/>
              </a:rPr>
              <a:t> </a:t>
            </a:r>
            <a:r>
              <a:rPr lang="en-US" sz="1400" b="1" dirty="0">
                <a:effectLst/>
                <a:latin typeface="Cambria" panose="02040503050406030204" pitchFamily="18" charset="0"/>
                <a:ea typeface="Cambria" panose="02040503050406030204" pitchFamily="18" charset="0"/>
                <a:cs typeface="Cambria" panose="02040503050406030204" pitchFamily="18" charset="0"/>
              </a:rPr>
              <a:t>groom</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p>
            <a:pPr marL="415290">
              <a:spcBef>
                <a:spcPts val="50"/>
              </a:spcBef>
              <a:spcAft>
                <a:spcPts val="0"/>
              </a:spcAft>
            </a:pPr>
            <a:r>
              <a:rPr lang="en-US" sz="1400" dirty="0">
                <a:effectLst/>
                <a:latin typeface="Cambria" panose="02040503050406030204" pitchFamily="18" charset="0"/>
                <a:ea typeface="Cambria" panose="02040503050406030204" pitchFamily="18" charset="0"/>
                <a:cs typeface="Cambria" panose="02040503050406030204" pitchFamily="18" charset="0"/>
              </a:rPr>
              <a:t>side</a:t>
            </a:r>
            <a:r>
              <a:rPr lang="en-US" sz="1400" spc="3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in</a:t>
            </a:r>
            <a:r>
              <a:rPr lang="en-US" sz="1400" spc="-1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the</a:t>
            </a:r>
            <a:r>
              <a:rPr lang="en-US" sz="1400" spc="-2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prescribed</a:t>
            </a:r>
            <a:r>
              <a:rPr lang="en-US" sz="1400" spc="4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format.</a:t>
            </a:r>
            <a:endParaRPr lang="en-IN"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gn="l">
              <a:lnSpc>
                <a:spcPts val="1520"/>
              </a:lnSpc>
              <a:spcBef>
                <a:spcPts val="55"/>
              </a:spcBef>
              <a:spcAft>
                <a:spcPts val="0"/>
              </a:spcAft>
              <a:buFont typeface="Arial" panose="020B0604020202020204" pitchFamily="34" charset="0"/>
              <a:buChar char="•"/>
              <a:tabLst>
                <a:tab pos="410845" algn="l"/>
                <a:tab pos="1233805" algn="l"/>
                <a:tab pos="1520190" algn="l"/>
                <a:tab pos="1892935" algn="l"/>
                <a:tab pos="2486660" algn="l"/>
                <a:tab pos="2807335" algn="l"/>
                <a:tab pos="3676015" algn="l"/>
                <a:tab pos="4236720" algn="l"/>
                <a:tab pos="4479290" algn="l"/>
                <a:tab pos="4890770" algn="l"/>
              </a:tabLst>
            </a:pPr>
            <a:r>
              <a:rPr lang="en-US" sz="1400" dirty="0">
                <a:effectLst/>
                <a:latin typeface="Cambria" panose="02040503050406030204" pitchFamily="18" charset="0"/>
                <a:ea typeface="Cambria" panose="02040503050406030204" pitchFamily="18" charset="0"/>
                <a:cs typeface="Cambria" panose="02040503050406030204" pitchFamily="18" charset="0"/>
              </a:rPr>
              <a:t>Messages	to	the	guests	on	WhatsApp	group	/	App	for</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p>
            <a:pPr marL="410845">
              <a:lnSpc>
                <a:spcPts val="1575"/>
              </a:lnSpc>
            </a:pPr>
            <a:r>
              <a:rPr lang="en-US" sz="1400" b="1" dirty="0">
                <a:effectLst/>
                <a:latin typeface="Cambria" panose="02040503050406030204" pitchFamily="18" charset="0"/>
                <a:ea typeface="Cambria" panose="02040503050406030204" pitchFamily="18" charset="0"/>
                <a:cs typeface="Cambria" panose="02040503050406030204" pitchFamily="18" charset="0"/>
              </a:rPr>
              <a:t>events/meals/venues.</a:t>
            </a:r>
            <a:endParaRPr lang="en-IN" sz="1400" b="1"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gn="l">
              <a:spcBef>
                <a:spcPts val="25"/>
              </a:spcBef>
              <a:spcAft>
                <a:spcPts val="0"/>
              </a:spcAft>
              <a:buFont typeface="Arial" panose="020B0604020202020204" pitchFamily="34" charset="0"/>
              <a:buChar char="•"/>
              <a:tabLst>
                <a:tab pos="414020" algn="l"/>
              </a:tabLst>
            </a:pPr>
            <a:r>
              <a:rPr lang="en-US" sz="1400" dirty="0">
                <a:effectLst/>
                <a:latin typeface="Cambria" panose="02040503050406030204" pitchFamily="18" charset="0"/>
                <a:ea typeface="Cambria" panose="02040503050406030204" pitchFamily="18" charset="0"/>
                <a:cs typeface="Cambria" panose="02040503050406030204" pitchFamily="18" charset="0"/>
              </a:rPr>
              <a:t>Arrangement</a:t>
            </a:r>
            <a:r>
              <a:rPr lang="en-US" sz="1400" spc="2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of</a:t>
            </a:r>
            <a:r>
              <a:rPr lang="en-US" sz="1400" spc="-5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walky-talky.</a:t>
            </a:r>
            <a:r>
              <a:rPr lang="en-US" sz="1400" spc="-1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(As</a:t>
            </a:r>
            <a:r>
              <a:rPr lang="en-US" sz="1400" spc="-6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per</a:t>
            </a:r>
            <a:r>
              <a:rPr lang="en-US" sz="1400" spc="-3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actual</a:t>
            </a:r>
            <a:r>
              <a:rPr lang="en-US" sz="1400" spc="-5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charges)</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p>
            <a:pPr marL="342900" marR="128905" lvl="0" indent="-342900" algn="l">
              <a:lnSpc>
                <a:spcPct val="100000"/>
              </a:lnSpc>
              <a:spcBef>
                <a:spcPts val="85"/>
              </a:spcBef>
              <a:spcAft>
                <a:spcPts val="0"/>
              </a:spcAft>
              <a:buFont typeface="Arial" panose="020B0604020202020204" pitchFamily="34" charset="0"/>
              <a:buChar char="•"/>
              <a:tabLst>
                <a:tab pos="414020" algn="l"/>
              </a:tabLst>
            </a:pPr>
            <a:r>
              <a:rPr lang="en-US" sz="1400" dirty="0">
                <a:effectLst/>
                <a:latin typeface="Cambria" panose="02040503050406030204" pitchFamily="18" charset="0"/>
                <a:ea typeface="Cambria" panose="02040503050406030204" pitchFamily="18" charset="0"/>
                <a:cs typeface="Cambria" panose="02040503050406030204" pitchFamily="18" charset="0"/>
              </a:rPr>
              <a:t>Placement</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of</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Welcome</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Basket/Hamper</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for</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the</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room.</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(As</a:t>
            </a:r>
            <a:r>
              <a:rPr lang="en-US" sz="1400" spc="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per</a:t>
            </a:r>
            <a:r>
              <a:rPr lang="en-US" sz="1400" spc="-27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actual</a:t>
            </a:r>
            <a:r>
              <a:rPr lang="en-US" sz="1400" spc="2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charges)</a:t>
            </a:r>
            <a:r>
              <a:rPr lang="en-US" sz="1400" spc="1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Controlling</a:t>
            </a:r>
            <a:r>
              <a:rPr lang="en-US" sz="1400" spc="11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Arrival</a:t>
            </a:r>
            <a:r>
              <a:rPr lang="en-US" sz="1400" spc="8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&amp;</a:t>
            </a:r>
            <a:r>
              <a:rPr lang="en-US" sz="1400" spc="1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Departures.</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gn="l">
              <a:spcBef>
                <a:spcPts val="45"/>
              </a:spcBef>
              <a:spcAft>
                <a:spcPts val="0"/>
              </a:spcAft>
              <a:buFont typeface="Arial" panose="020B0604020202020204" pitchFamily="34" charset="0"/>
              <a:buChar char="•"/>
              <a:tabLst>
                <a:tab pos="412115" algn="l"/>
              </a:tabLst>
            </a:pPr>
            <a:r>
              <a:rPr lang="en-US" sz="1400" dirty="0">
                <a:effectLst/>
                <a:latin typeface="Cambria" panose="02040503050406030204" pitchFamily="18" charset="0"/>
                <a:ea typeface="Cambria" panose="02040503050406030204" pitchFamily="18" charset="0"/>
                <a:cs typeface="Cambria" panose="02040503050406030204" pitchFamily="18" charset="0"/>
              </a:rPr>
              <a:t>Transportation</a:t>
            </a:r>
            <a:r>
              <a:rPr lang="en-US" sz="1400" spc="-4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Coordination</a:t>
            </a:r>
            <a:r>
              <a:rPr lang="en-US" sz="1400" spc="9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&amp;</a:t>
            </a:r>
            <a:r>
              <a:rPr lang="en-US" sz="1400" spc="-1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Logistic</a:t>
            </a:r>
            <a:r>
              <a:rPr lang="en-US" sz="1400" spc="3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management.</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a:p>
            <a:pPr marL="342900" marR="126365" lvl="0" indent="-342900" algn="l">
              <a:lnSpc>
                <a:spcPct val="101000"/>
              </a:lnSpc>
              <a:spcBef>
                <a:spcPts val="80"/>
              </a:spcBef>
              <a:spcAft>
                <a:spcPts val="0"/>
              </a:spcAft>
              <a:buFont typeface="Arial" panose="020B0604020202020204" pitchFamily="34" charset="0"/>
              <a:buChar char="•"/>
              <a:tabLst>
                <a:tab pos="414020" algn="l"/>
              </a:tabLst>
            </a:pPr>
            <a:r>
              <a:rPr lang="en-US" sz="1400" dirty="0">
                <a:effectLst/>
                <a:latin typeface="Cambria" panose="02040503050406030204" pitchFamily="18" charset="0"/>
                <a:ea typeface="Cambria" panose="02040503050406030204" pitchFamily="18" charset="0"/>
                <a:cs typeface="Cambria" panose="02040503050406030204" pitchFamily="18" charset="0"/>
              </a:rPr>
              <a:t>Arrangement</a:t>
            </a:r>
            <a:r>
              <a:rPr lang="en-US" sz="1400" spc="12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of</a:t>
            </a:r>
            <a:r>
              <a:rPr lang="en-US" sz="1400" spc="4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munchies</a:t>
            </a:r>
            <a:r>
              <a:rPr lang="en-US" sz="1400" spc="6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&amp;</a:t>
            </a:r>
            <a:r>
              <a:rPr lang="en-US" sz="1400" spc="2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water</a:t>
            </a:r>
            <a:r>
              <a:rPr lang="en-US" sz="1400" spc="8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in coach</a:t>
            </a:r>
            <a:r>
              <a:rPr lang="en-US" sz="1400" spc="5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&amp;</a:t>
            </a:r>
            <a:r>
              <a:rPr lang="en-US" sz="1400" spc="2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cabs.</a:t>
            </a:r>
            <a:r>
              <a:rPr lang="en-US" sz="1400" spc="3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(As</a:t>
            </a:r>
            <a:r>
              <a:rPr lang="en-US" sz="1400" spc="4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per</a:t>
            </a:r>
            <a:r>
              <a:rPr lang="en-US" sz="1400" spc="55"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actual</a:t>
            </a:r>
            <a:r>
              <a:rPr lang="en-US" sz="1400" spc="-270" dirty="0">
                <a:effectLst/>
                <a:latin typeface="Cambria" panose="02040503050406030204" pitchFamily="18" charset="0"/>
                <a:ea typeface="Cambria" panose="02040503050406030204" pitchFamily="18" charset="0"/>
                <a:cs typeface="Cambria" panose="02040503050406030204" pitchFamily="18" charset="0"/>
              </a:rPr>
              <a:t> </a:t>
            </a:r>
            <a:r>
              <a:rPr lang="en-US" sz="1400" dirty="0">
                <a:effectLst/>
                <a:latin typeface="Cambria" panose="02040503050406030204" pitchFamily="18" charset="0"/>
                <a:ea typeface="Cambria" panose="02040503050406030204" pitchFamily="18" charset="0"/>
                <a:cs typeface="Cambria" panose="02040503050406030204" pitchFamily="18" charset="0"/>
              </a:rPr>
              <a:t>charges)</a:t>
            </a:r>
            <a:endParaRPr lang="en-IN" sz="1100"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461426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6FB5B4-4006-50BC-A76B-5FCB286EFDCB}"/>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DE268DD6-B14F-6EF8-160B-0D2D0E52D25E}"/>
              </a:ext>
            </a:extLst>
          </p:cNvPr>
          <p:cNvSpPr txBox="1"/>
          <p:nvPr/>
        </p:nvSpPr>
        <p:spPr>
          <a:xfrm>
            <a:off x="2472627" y="2705725"/>
            <a:ext cx="7246743" cy="1446550"/>
          </a:xfrm>
          <a:prstGeom prst="rect">
            <a:avLst/>
          </a:prstGeom>
          <a:noFill/>
        </p:spPr>
        <p:txBody>
          <a:bodyPr wrap="square" rtlCol="0">
            <a:spAutoFit/>
          </a:bodyPr>
          <a:lstStyle/>
          <a:p>
            <a:r>
              <a:rPr lang="en-IN" sz="8800" dirty="0">
                <a:latin typeface="Aharoni" panose="02010803020104030203" pitchFamily="2" charset="-79"/>
                <a:cs typeface="Aharoni" panose="02010803020104030203" pitchFamily="2" charset="-79"/>
              </a:rPr>
              <a:t>SHOW FLOW</a:t>
            </a:r>
          </a:p>
        </p:txBody>
      </p:sp>
    </p:spTree>
    <p:extLst>
      <p:ext uri="{BB962C8B-B14F-4D97-AF65-F5344CB8AC3E}">
        <p14:creationId xmlns:p14="http://schemas.microsoft.com/office/powerpoint/2010/main" val="179097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DE53B1-7015-78D2-B4E7-D9828FE1C74F}"/>
              </a:ext>
            </a:extLst>
          </p:cNvPr>
          <p:cNvPicPr>
            <a:picLocks noChangeAspect="1"/>
          </p:cNvPicPr>
          <p:nvPr/>
        </p:nvPicPr>
        <p:blipFill>
          <a:blip r:embed="rId2"/>
          <a:stretch>
            <a:fillRect/>
          </a:stretch>
        </p:blipFill>
        <p:spPr>
          <a:xfrm>
            <a:off x="0" y="0"/>
            <a:ext cx="12192000" cy="6891298"/>
          </a:xfrm>
          <a:prstGeom prst="rect">
            <a:avLst/>
          </a:prstGeom>
        </p:spPr>
      </p:pic>
      <p:sp>
        <p:nvSpPr>
          <p:cNvPr id="3" name="Title 1">
            <a:extLst>
              <a:ext uri="{FF2B5EF4-FFF2-40B4-BE49-F238E27FC236}">
                <a16:creationId xmlns:a16="http://schemas.microsoft.com/office/drawing/2014/main" id="{9B305943-4E31-1662-0328-9BBFD78AFB8C}"/>
              </a:ext>
            </a:extLst>
          </p:cNvPr>
          <p:cNvSpPr txBox="1">
            <a:spLocks/>
          </p:cNvSpPr>
          <p:nvPr/>
        </p:nvSpPr>
        <p:spPr>
          <a:xfrm>
            <a:off x="3215792" y="5534354"/>
            <a:ext cx="5760415" cy="7391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u="sng" dirty="0">
                <a:latin typeface="Aharoni" panose="02010803020104030203" pitchFamily="2" charset="-79"/>
                <a:cs typeface="Aharoni" panose="02010803020104030203" pitchFamily="2" charset="-79"/>
              </a:rPr>
              <a:t>25</a:t>
            </a:r>
            <a:r>
              <a:rPr lang="en-US" sz="2800" u="sng" baseline="30000" dirty="0">
                <a:latin typeface="Aharoni" panose="02010803020104030203" pitchFamily="2" charset="-79"/>
                <a:cs typeface="Aharoni" panose="02010803020104030203" pitchFamily="2" charset="-79"/>
              </a:rPr>
              <a:t>TH</a:t>
            </a:r>
            <a:r>
              <a:rPr lang="en-US" sz="2800" u="sng" dirty="0">
                <a:latin typeface="Aharoni" panose="02010803020104030203" pitchFamily="2" charset="-79"/>
                <a:cs typeface="Aharoni" panose="02010803020104030203" pitchFamily="2" charset="-79"/>
              </a:rPr>
              <a:t> NOV 2022</a:t>
            </a:r>
          </a:p>
          <a:p>
            <a:r>
              <a:rPr lang="en-US" sz="2800" dirty="0">
                <a:latin typeface="Aharoni" panose="02010803020104030203" pitchFamily="2" charset="-79"/>
                <a:cs typeface="Aharoni" panose="02010803020104030203" pitchFamily="2" charset="-79"/>
              </a:rPr>
              <a:t>CHECK-INS</a:t>
            </a:r>
          </a:p>
          <a:p>
            <a:r>
              <a:rPr lang="en-US" sz="2800" dirty="0">
                <a:latin typeface="Aharoni" panose="02010803020104030203" pitchFamily="2" charset="-79"/>
                <a:cs typeface="Aharoni" panose="02010803020104030203" pitchFamily="2" charset="-79"/>
              </a:rPr>
              <a:t>MORNING - MEHNDI FUNCTION (CARNIVAL THEME)</a:t>
            </a:r>
          </a:p>
          <a:p>
            <a:r>
              <a:rPr lang="en-US" sz="2800" dirty="0">
                <a:latin typeface="Aharoni" panose="02010803020104030203" pitchFamily="2" charset="-79"/>
                <a:cs typeface="Aharoni" panose="02010803020104030203" pitchFamily="2" charset="-79"/>
              </a:rPr>
              <a:t>EVENING – SANGEET</a:t>
            </a:r>
          </a:p>
          <a:p>
            <a:endParaRPr lang="en-US" sz="2800" dirty="0">
              <a:latin typeface="Aharoni" panose="02010803020104030203" pitchFamily="2" charset="-79"/>
              <a:cs typeface="Aharoni" panose="02010803020104030203" pitchFamily="2" charset="-79"/>
            </a:endParaRPr>
          </a:p>
          <a:p>
            <a:r>
              <a:rPr lang="en-US" sz="2800" u="sng" dirty="0">
                <a:latin typeface="Aharoni" panose="02010803020104030203" pitchFamily="2" charset="-79"/>
                <a:cs typeface="Aharoni" panose="02010803020104030203" pitchFamily="2" charset="-79"/>
              </a:rPr>
              <a:t>26</a:t>
            </a:r>
            <a:r>
              <a:rPr lang="en-US" sz="2800" u="sng" baseline="30000" dirty="0">
                <a:latin typeface="Aharoni" panose="02010803020104030203" pitchFamily="2" charset="-79"/>
                <a:cs typeface="Aharoni" panose="02010803020104030203" pitchFamily="2" charset="-79"/>
              </a:rPr>
              <a:t>TH</a:t>
            </a:r>
            <a:r>
              <a:rPr lang="en-US" sz="2800" u="sng" dirty="0">
                <a:latin typeface="Aharoni" panose="02010803020104030203" pitchFamily="2" charset="-79"/>
                <a:cs typeface="Aharoni" panose="02010803020104030203" pitchFamily="2" charset="-79"/>
              </a:rPr>
              <a:t> NOV 2022</a:t>
            </a:r>
          </a:p>
          <a:p>
            <a:r>
              <a:rPr lang="en-US" sz="2800" dirty="0">
                <a:latin typeface="Aharoni" panose="02010803020104030203" pitchFamily="2" charset="-79"/>
                <a:cs typeface="Aharoni" panose="02010803020104030203" pitchFamily="2" charset="-79"/>
              </a:rPr>
              <a:t>BREAKFAST</a:t>
            </a:r>
          </a:p>
          <a:p>
            <a:r>
              <a:rPr lang="en-US" sz="2800" dirty="0">
                <a:latin typeface="Aharoni" panose="02010803020104030203" pitchFamily="2" charset="-79"/>
                <a:cs typeface="Aharoni" panose="02010803020104030203" pitchFamily="2" charset="-79"/>
              </a:rPr>
              <a:t>MORNING – HALDI FUNCTION</a:t>
            </a:r>
          </a:p>
          <a:p>
            <a:r>
              <a:rPr lang="en-US" sz="2800" dirty="0">
                <a:latin typeface="Aharoni" panose="02010803020104030203" pitchFamily="2" charset="-79"/>
                <a:cs typeface="Aharoni" panose="02010803020104030203" pitchFamily="2" charset="-79"/>
              </a:rPr>
              <a:t>AFTERNOON – SAJANKOT</a:t>
            </a:r>
          </a:p>
          <a:p>
            <a:r>
              <a:rPr lang="en-US" sz="2800" dirty="0">
                <a:latin typeface="Aharoni" panose="02010803020104030203" pitchFamily="2" charset="-79"/>
                <a:cs typeface="Aharoni" panose="02010803020104030203" pitchFamily="2" charset="-79"/>
              </a:rPr>
              <a:t>EVENING – BARAT, BARAT SWAGAT, PHERE (7 PM – 9 PM)</a:t>
            </a:r>
          </a:p>
          <a:p>
            <a:endParaRPr lang="en-US" sz="2800" dirty="0">
              <a:latin typeface="Aharoni" panose="02010803020104030203" pitchFamily="2" charset="-79"/>
              <a:cs typeface="Aharoni" panose="02010803020104030203" pitchFamily="2" charset="-79"/>
            </a:endParaRPr>
          </a:p>
          <a:p>
            <a:endParaRPr lang="en-US" sz="2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22408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D3B536-4F6F-F407-E7A7-9DE80BA0A302}"/>
              </a:ext>
            </a:extLst>
          </p:cNvPr>
          <p:cNvPicPr>
            <a:picLocks noChangeAspect="1"/>
          </p:cNvPicPr>
          <p:nvPr/>
        </p:nvPicPr>
        <p:blipFill>
          <a:blip r:embed="rId2"/>
          <a:stretch>
            <a:fillRect/>
          </a:stretch>
        </p:blipFill>
        <p:spPr>
          <a:xfrm>
            <a:off x="0" y="0"/>
            <a:ext cx="12192000" cy="6891298"/>
          </a:xfrm>
          <a:prstGeom prst="rect">
            <a:avLst/>
          </a:prstGeom>
        </p:spPr>
      </p:pic>
      <p:sp>
        <p:nvSpPr>
          <p:cNvPr id="6" name="TextBox 5">
            <a:extLst>
              <a:ext uri="{FF2B5EF4-FFF2-40B4-BE49-F238E27FC236}">
                <a16:creationId xmlns:a16="http://schemas.microsoft.com/office/drawing/2014/main" id="{75E3AEE2-17C6-D1A9-ABE1-C9DE2D0EA34B}"/>
              </a:ext>
            </a:extLst>
          </p:cNvPr>
          <p:cNvSpPr txBox="1"/>
          <p:nvPr/>
        </p:nvSpPr>
        <p:spPr>
          <a:xfrm>
            <a:off x="1704752" y="2705725"/>
            <a:ext cx="9236149" cy="1446550"/>
          </a:xfrm>
          <a:prstGeom prst="rect">
            <a:avLst/>
          </a:prstGeom>
          <a:noFill/>
        </p:spPr>
        <p:txBody>
          <a:bodyPr wrap="square" rtlCol="0">
            <a:spAutoFit/>
          </a:bodyPr>
          <a:lstStyle/>
          <a:p>
            <a:r>
              <a:rPr lang="en-IN" sz="8800" dirty="0">
                <a:latin typeface="Aharoni" panose="02010803020104030203" pitchFamily="2" charset="-79"/>
                <a:cs typeface="Aharoni" panose="02010803020104030203" pitchFamily="2" charset="-79"/>
              </a:rPr>
              <a:t>GUESTS ARRIVAL</a:t>
            </a:r>
          </a:p>
        </p:txBody>
      </p:sp>
    </p:spTree>
    <p:extLst>
      <p:ext uri="{BB962C8B-B14F-4D97-AF65-F5344CB8AC3E}">
        <p14:creationId xmlns:p14="http://schemas.microsoft.com/office/powerpoint/2010/main" val="348273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97D22A-F8D0-ADF8-B415-D0668FCB9314}"/>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B96F479E-17B4-BD55-A2A5-41565B678450}"/>
              </a:ext>
            </a:extLst>
          </p:cNvPr>
          <p:cNvSpPr txBox="1"/>
          <p:nvPr/>
        </p:nvSpPr>
        <p:spPr>
          <a:xfrm>
            <a:off x="3767086" y="696930"/>
            <a:ext cx="4657828" cy="707886"/>
          </a:xfrm>
          <a:prstGeom prst="rect">
            <a:avLst/>
          </a:prstGeom>
          <a:noFill/>
        </p:spPr>
        <p:txBody>
          <a:bodyPr wrap="square" rtlCol="0">
            <a:spAutoFit/>
          </a:bodyPr>
          <a:lstStyle/>
          <a:p>
            <a:r>
              <a:rPr lang="en-IN" sz="4000" u="sng" dirty="0">
                <a:latin typeface="Aharoni" panose="020B0604020202020204" pitchFamily="2" charset="-79"/>
                <a:cs typeface="Aharoni" panose="020B0604020202020204" pitchFamily="2" charset="-79"/>
              </a:rPr>
              <a:t>GUESTS WELCOME</a:t>
            </a:r>
          </a:p>
        </p:txBody>
      </p:sp>
      <p:pic>
        <p:nvPicPr>
          <p:cNvPr id="4" name="Picture 3">
            <a:extLst>
              <a:ext uri="{FF2B5EF4-FFF2-40B4-BE49-F238E27FC236}">
                <a16:creationId xmlns:a16="http://schemas.microsoft.com/office/drawing/2014/main" id="{0F4589F7-C1AA-8EB7-499A-05CFF59582B2}"/>
              </a:ext>
            </a:extLst>
          </p:cNvPr>
          <p:cNvPicPr>
            <a:picLocks noChangeAspect="1"/>
          </p:cNvPicPr>
          <p:nvPr/>
        </p:nvPicPr>
        <p:blipFill rotWithShape="1">
          <a:blip r:embed="rId3"/>
          <a:srcRect l="14926" r="7015" b="2374"/>
          <a:stretch/>
        </p:blipFill>
        <p:spPr>
          <a:xfrm>
            <a:off x="302779" y="2205786"/>
            <a:ext cx="2613675" cy="2583889"/>
          </a:xfrm>
          <a:prstGeom prst="rect">
            <a:avLst/>
          </a:prstGeom>
          <a:ln w="76200">
            <a:solidFill>
              <a:schemeClr val="tx1"/>
            </a:solidFill>
          </a:ln>
        </p:spPr>
      </p:pic>
      <p:sp>
        <p:nvSpPr>
          <p:cNvPr id="6" name="TextBox 5">
            <a:extLst>
              <a:ext uri="{FF2B5EF4-FFF2-40B4-BE49-F238E27FC236}">
                <a16:creationId xmlns:a16="http://schemas.microsoft.com/office/drawing/2014/main" id="{954B988D-7F32-85CB-195F-B9A48767C05F}"/>
              </a:ext>
            </a:extLst>
          </p:cNvPr>
          <p:cNvSpPr txBox="1"/>
          <p:nvPr/>
        </p:nvSpPr>
        <p:spPr>
          <a:xfrm>
            <a:off x="4190198" y="1495531"/>
            <a:ext cx="3811604" cy="584775"/>
          </a:xfrm>
          <a:prstGeom prst="rect">
            <a:avLst/>
          </a:prstGeom>
          <a:noFill/>
        </p:spPr>
        <p:txBody>
          <a:bodyPr wrap="square" rtlCol="0">
            <a:spAutoFit/>
          </a:bodyPr>
          <a:lstStyle/>
          <a:p>
            <a:r>
              <a:rPr lang="en-IN" sz="3200" dirty="0">
                <a:latin typeface="Aharoni" panose="02010803020104030203" pitchFamily="2" charset="-79"/>
                <a:cs typeface="Aharoni" panose="02010803020104030203" pitchFamily="2" charset="-79"/>
              </a:rPr>
              <a:t>WELCOME DRINKS</a:t>
            </a:r>
          </a:p>
        </p:txBody>
      </p:sp>
      <p:sp>
        <p:nvSpPr>
          <p:cNvPr id="7" name="TextBox 6">
            <a:extLst>
              <a:ext uri="{FF2B5EF4-FFF2-40B4-BE49-F238E27FC236}">
                <a16:creationId xmlns:a16="http://schemas.microsoft.com/office/drawing/2014/main" id="{C4D1832C-9C18-3790-4BA4-CC5DB7A2114C}"/>
              </a:ext>
            </a:extLst>
          </p:cNvPr>
          <p:cNvSpPr txBox="1"/>
          <p:nvPr/>
        </p:nvSpPr>
        <p:spPr>
          <a:xfrm>
            <a:off x="568869" y="4988624"/>
            <a:ext cx="2081493" cy="400110"/>
          </a:xfrm>
          <a:prstGeom prst="rect">
            <a:avLst/>
          </a:prstGeom>
          <a:noFill/>
        </p:spPr>
        <p:txBody>
          <a:bodyPr wrap="square" rtlCol="0">
            <a:spAutoFit/>
          </a:bodyPr>
          <a:lstStyle/>
          <a:p>
            <a:r>
              <a:rPr lang="en-IN" sz="2000" dirty="0">
                <a:latin typeface="Aharoni" panose="02010803020104030203" pitchFamily="2" charset="-79"/>
                <a:cs typeface="Aharoni" panose="02010803020104030203" pitchFamily="2" charset="-79"/>
              </a:rPr>
              <a:t>ORANGE JUICE</a:t>
            </a:r>
          </a:p>
        </p:txBody>
      </p:sp>
      <p:pic>
        <p:nvPicPr>
          <p:cNvPr id="8" name="Picture 7">
            <a:extLst>
              <a:ext uri="{FF2B5EF4-FFF2-40B4-BE49-F238E27FC236}">
                <a16:creationId xmlns:a16="http://schemas.microsoft.com/office/drawing/2014/main" id="{F3161166-5F9F-50B2-8DBB-CF9374B03137}"/>
              </a:ext>
            </a:extLst>
          </p:cNvPr>
          <p:cNvPicPr>
            <a:picLocks noChangeAspect="1"/>
          </p:cNvPicPr>
          <p:nvPr/>
        </p:nvPicPr>
        <p:blipFill rotWithShape="1">
          <a:blip r:embed="rId4"/>
          <a:srcRect l="8559" t="19228" r="4292" b="8631"/>
          <a:stretch/>
        </p:blipFill>
        <p:spPr>
          <a:xfrm>
            <a:off x="3558097" y="2223237"/>
            <a:ext cx="2481556" cy="2566438"/>
          </a:xfrm>
          <a:prstGeom prst="rect">
            <a:avLst/>
          </a:prstGeom>
          <a:ln w="76200">
            <a:solidFill>
              <a:schemeClr val="tx1"/>
            </a:solidFill>
          </a:ln>
        </p:spPr>
      </p:pic>
      <p:sp>
        <p:nvSpPr>
          <p:cNvPr id="9" name="TextBox 8">
            <a:extLst>
              <a:ext uri="{FF2B5EF4-FFF2-40B4-BE49-F238E27FC236}">
                <a16:creationId xmlns:a16="http://schemas.microsoft.com/office/drawing/2014/main" id="{A3611644-E06E-9D61-271F-AAD1D97AA7B7}"/>
              </a:ext>
            </a:extLst>
          </p:cNvPr>
          <p:cNvSpPr txBox="1"/>
          <p:nvPr/>
        </p:nvSpPr>
        <p:spPr>
          <a:xfrm>
            <a:off x="3998660" y="4988624"/>
            <a:ext cx="1600430" cy="400110"/>
          </a:xfrm>
          <a:prstGeom prst="rect">
            <a:avLst/>
          </a:prstGeom>
          <a:noFill/>
        </p:spPr>
        <p:txBody>
          <a:bodyPr wrap="square" rtlCol="0">
            <a:spAutoFit/>
          </a:bodyPr>
          <a:lstStyle/>
          <a:p>
            <a:r>
              <a:rPr lang="en-IN" sz="2000" dirty="0">
                <a:latin typeface="Aharoni" panose="02010803020104030203" pitchFamily="2" charset="-79"/>
                <a:cs typeface="Aharoni" panose="02010803020104030203" pitchFamily="2" charset="-79"/>
              </a:rPr>
              <a:t>LEMONADE</a:t>
            </a:r>
          </a:p>
        </p:txBody>
      </p:sp>
      <p:pic>
        <p:nvPicPr>
          <p:cNvPr id="10" name="Picture 9">
            <a:extLst>
              <a:ext uri="{FF2B5EF4-FFF2-40B4-BE49-F238E27FC236}">
                <a16:creationId xmlns:a16="http://schemas.microsoft.com/office/drawing/2014/main" id="{B99C2917-9D72-41A4-FF84-D8BE9B1B7150}"/>
              </a:ext>
            </a:extLst>
          </p:cNvPr>
          <p:cNvPicPr>
            <a:picLocks noChangeAspect="1"/>
          </p:cNvPicPr>
          <p:nvPr/>
        </p:nvPicPr>
        <p:blipFill rotWithShape="1">
          <a:blip r:embed="rId5"/>
          <a:srcRect t="7160" b="7606"/>
          <a:stretch/>
        </p:blipFill>
        <p:spPr>
          <a:xfrm>
            <a:off x="6693730" y="2223304"/>
            <a:ext cx="2164635" cy="2583889"/>
          </a:xfrm>
          <a:prstGeom prst="rect">
            <a:avLst/>
          </a:prstGeom>
          <a:ln w="76200">
            <a:solidFill>
              <a:schemeClr val="tx1"/>
            </a:solidFill>
          </a:ln>
        </p:spPr>
      </p:pic>
      <p:sp>
        <p:nvSpPr>
          <p:cNvPr id="11" name="TextBox 10">
            <a:extLst>
              <a:ext uri="{FF2B5EF4-FFF2-40B4-BE49-F238E27FC236}">
                <a16:creationId xmlns:a16="http://schemas.microsoft.com/office/drawing/2014/main" id="{79D8B00E-C8B1-B65E-4430-F0C77BC42758}"/>
              </a:ext>
            </a:extLst>
          </p:cNvPr>
          <p:cNvSpPr txBox="1"/>
          <p:nvPr/>
        </p:nvSpPr>
        <p:spPr>
          <a:xfrm>
            <a:off x="6886440" y="4988624"/>
            <a:ext cx="1779213" cy="400110"/>
          </a:xfrm>
          <a:prstGeom prst="rect">
            <a:avLst/>
          </a:prstGeom>
          <a:noFill/>
        </p:spPr>
        <p:txBody>
          <a:bodyPr wrap="square" rtlCol="0">
            <a:spAutoFit/>
          </a:bodyPr>
          <a:lstStyle/>
          <a:p>
            <a:r>
              <a:rPr lang="en-IN" sz="2000" dirty="0">
                <a:latin typeface="Aharoni" panose="02010803020104030203" pitchFamily="2" charset="-79"/>
                <a:cs typeface="Aharoni" panose="02010803020104030203" pitchFamily="2" charset="-79"/>
              </a:rPr>
              <a:t>LEECHI JIUCE</a:t>
            </a:r>
          </a:p>
        </p:txBody>
      </p:sp>
      <p:pic>
        <p:nvPicPr>
          <p:cNvPr id="5" name="Picture 4">
            <a:extLst>
              <a:ext uri="{FF2B5EF4-FFF2-40B4-BE49-F238E27FC236}">
                <a16:creationId xmlns:a16="http://schemas.microsoft.com/office/drawing/2014/main" id="{BF33651C-0490-D0D4-2548-F5BAD708A7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4142" y="2223238"/>
            <a:ext cx="2387910" cy="2583890"/>
          </a:xfrm>
          <a:prstGeom prst="rect">
            <a:avLst/>
          </a:prstGeom>
          <a:ln w="76200">
            <a:solidFill>
              <a:schemeClr val="tx1"/>
            </a:solidFill>
          </a:ln>
        </p:spPr>
      </p:pic>
      <p:sp>
        <p:nvSpPr>
          <p:cNvPr id="13" name="TextBox 12">
            <a:extLst>
              <a:ext uri="{FF2B5EF4-FFF2-40B4-BE49-F238E27FC236}">
                <a16:creationId xmlns:a16="http://schemas.microsoft.com/office/drawing/2014/main" id="{118CAEDE-BB93-B198-5841-AE584D947396}"/>
              </a:ext>
            </a:extLst>
          </p:cNvPr>
          <p:cNvSpPr txBox="1"/>
          <p:nvPr/>
        </p:nvSpPr>
        <p:spPr>
          <a:xfrm>
            <a:off x="9414142" y="4988624"/>
            <a:ext cx="2387910" cy="400110"/>
          </a:xfrm>
          <a:prstGeom prst="rect">
            <a:avLst/>
          </a:prstGeom>
          <a:noFill/>
        </p:spPr>
        <p:txBody>
          <a:bodyPr wrap="square" rtlCol="0">
            <a:spAutoFit/>
          </a:bodyPr>
          <a:lstStyle/>
          <a:p>
            <a:r>
              <a:rPr lang="en-IN" sz="2000" dirty="0">
                <a:latin typeface="Aharoni" panose="02010803020104030203" pitchFamily="2" charset="-79"/>
                <a:cs typeface="Aharoni" panose="02010803020104030203" pitchFamily="2" charset="-79"/>
              </a:rPr>
              <a:t>COCONUT WATER</a:t>
            </a:r>
          </a:p>
        </p:txBody>
      </p:sp>
    </p:spTree>
    <p:extLst>
      <p:ext uri="{BB962C8B-B14F-4D97-AF65-F5344CB8AC3E}">
        <p14:creationId xmlns:p14="http://schemas.microsoft.com/office/powerpoint/2010/main" val="111671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A8C18C-A53D-E509-DAE6-2A6DA5A77974}"/>
              </a:ext>
            </a:extLst>
          </p:cNvPr>
          <p:cNvPicPr>
            <a:picLocks noChangeAspect="1"/>
          </p:cNvPicPr>
          <p:nvPr/>
        </p:nvPicPr>
        <p:blipFill>
          <a:blip r:embed="rId2"/>
          <a:stretch>
            <a:fillRect/>
          </a:stretch>
        </p:blipFill>
        <p:spPr>
          <a:xfrm>
            <a:off x="0" y="0"/>
            <a:ext cx="12192000" cy="6891298"/>
          </a:xfrm>
          <a:prstGeom prst="rect">
            <a:avLst/>
          </a:prstGeom>
        </p:spPr>
      </p:pic>
      <p:pic>
        <p:nvPicPr>
          <p:cNvPr id="3" name="Picture 2">
            <a:extLst>
              <a:ext uri="{FF2B5EF4-FFF2-40B4-BE49-F238E27FC236}">
                <a16:creationId xmlns:a16="http://schemas.microsoft.com/office/drawing/2014/main" id="{D6DF0D13-0FEA-42A7-0195-D0B9320CEE5F}"/>
              </a:ext>
            </a:extLst>
          </p:cNvPr>
          <p:cNvPicPr>
            <a:picLocks noChangeAspect="1"/>
          </p:cNvPicPr>
          <p:nvPr/>
        </p:nvPicPr>
        <p:blipFill rotWithShape="1">
          <a:blip r:embed="rId3"/>
          <a:srcRect l="5105" t="26158" r="5842"/>
          <a:stretch/>
        </p:blipFill>
        <p:spPr>
          <a:xfrm>
            <a:off x="4344202" y="2233532"/>
            <a:ext cx="3220354" cy="2227817"/>
          </a:xfrm>
          <a:prstGeom prst="rect">
            <a:avLst/>
          </a:prstGeom>
          <a:ln w="76200">
            <a:solidFill>
              <a:schemeClr val="tx1"/>
            </a:solidFill>
          </a:ln>
        </p:spPr>
      </p:pic>
      <p:sp>
        <p:nvSpPr>
          <p:cNvPr id="5" name="TextBox 4">
            <a:extLst>
              <a:ext uri="{FF2B5EF4-FFF2-40B4-BE49-F238E27FC236}">
                <a16:creationId xmlns:a16="http://schemas.microsoft.com/office/drawing/2014/main" id="{5349D844-E58C-0DC1-F8B0-259A1AA01DFA}"/>
              </a:ext>
            </a:extLst>
          </p:cNvPr>
          <p:cNvSpPr txBox="1"/>
          <p:nvPr/>
        </p:nvSpPr>
        <p:spPr>
          <a:xfrm>
            <a:off x="4986078" y="4733914"/>
            <a:ext cx="2182630" cy="400110"/>
          </a:xfrm>
          <a:prstGeom prst="rect">
            <a:avLst/>
          </a:prstGeom>
          <a:noFill/>
        </p:spPr>
        <p:txBody>
          <a:bodyPr wrap="square" rtlCol="0">
            <a:spAutoFit/>
          </a:bodyPr>
          <a:lstStyle/>
          <a:p>
            <a:r>
              <a:rPr lang="en-IN" sz="2000" dirty="0">
                <a:latin typeface="Aharoni" panose="02010803020104030203" pitchFamily="2" charset="-79"/>
                <a:cs typeface="Aharoni" panose="02010803020104030203" pitchFamily="2" charset="-79"/>
              </a:rPr>
              <a:t>WELCOME GIRLS</a:t>
            </a:r>
          </a:p>
        </p:txBody>
      </p:sp>
      <p:pic>
        <p:nvPicPr>
          <p:cNvPr id="6" name="Picture 5">
            <a:extLst>
              <a:ext uri="{FF2B5EF4-FFF2-40B4-BE49-F238E27FC236}">
                <a16:creationId xmlns:a16="http://schemas.microsoft.com/office/drawing/2014/main" id="{2DF4FEF2-5487-6774-B18B-37EB549065EB}"/>
              </a:ext>
            </a:extLst>
          </p:cNvPr>
          <p:cNvPicPr>
            <a:picLocks noChangeAspect="1"/>
          </p:cNvPicPr>
          <p:nvPr/>
        </p:nvPicPr>
        <p:blipFill rotWithShape="1">
          <a:blip r:embed="rId4"/>
          <a:srcRect l="6828" t="3821" r="21256"/>
          <a:stretch/>
        </p:blipFill>
        <p:spPr>
          <a:xfrm>
            <a:off x="681360" y="3648020"/>
            <a:ext cx="2981482" cy="2297232"/>
          </a:xfrm>
          <a:prstGeom prst="rect">
            <a:avLst/>
          </a:prstGeom>
          <a:ln w="76200">
            <a:solidFill>
              <a:schemeClr val="tx1"/>
            </a:solidFill>
          </a:ln>
        </p:spPr>
      </p:pic>
      <p:pic>
        <p:nvPicPr>
          <p:cNvPr id="7" name="Picture 6">
            <a:extLst>
              <a:ext uri="{FF2B5EF4-FFF2-40B4-BE49-F238E27FC236}">
                <a16:creationId xmlns:a16="http://schemas.microsoft.com/office/drawing/2014/main" id="{167680F2-0BBB-4300-FF06-D46BEA2EDA34}"/>
              </a:ext>
            </a:extLst>
          </p:cNvPr>
          <p:cNvPicPr>
            <a:picLocks noChangeAspect="1"/>
          </p:cNvPicPr>
          <p:nvPr/>
        </p:nvPicPr>
        <p:blipFill rotWithShape="1">
          <a:blip r:embed="rId5">
            <a:extLst>
              <a:ext uri="{28A0092B-C50C-407E-A947-70E740481C1C}">
                <a14:useLocalDpi xmlns:a14="http://schemas.microsoft.com/office/drawing/2010/main" val="0"/>
              </a:ext>
            </a:extLst>
          </a:blip>
          <a:srcRect l="59724" t="67157" r="22799" b="16315"/>
          <a:stretch/>
        </p:blipFill>
        <p:spPr>
          <a:xfrm>
            <a:off x="585381" y="614964"/>
            <a:ext cx="2981482" cy="1994456"/>
          </a:xfrm>
          <a:prstGeom prst="rect">
            <a:avLst/>
          </a:prstGeom>
          <a:ln w="76200">
            <a:solidFill>
              <a:schemeClr val="tx1"/>
            </a:solidFill>
          </a:ln>
        </p:spPr>
      </p:pic>
      <p:pic>
        <p:nvPicPr>
          <p:cNvPr id="9" name="Content Placeholder 4">
            <a:extLst>
              <a:ext uri="{FF2B5EF4-FFF2-40B4-BE49-F238E27FC236}">
                <a16:creationId xmlns:a16="http://schemas.microsoft.com/office/drawing/2014/main" id="{3ADF154A-B9CF-EF27-E534-14B8F7944514}"/>
              </a:ext>
            </a:extLst>
          </p:cNvPr>
          <p:cNvPicPr>
            <a:picLocks noChangeAspect="1"/>
          </p:cNvPicPr>
          <p:nvPr/>
        </p:nvPicPr>
        <p:blipFill rotWithShape="1">
          <a:blip r:embed="rId5">
            <a:extLst>
              <a:ext uri="{28A0092B-C50C-407E-A947-70E740481C1C}">
                <a14:useLocalDpi xmlns:a14="http://schemas.microsoft.com/office/drawing/2010/main" val="0"/>
              </a:ext>
            </a:extLst>
          </a:blip>
          <a:srcRect l="36465" t="35368" r="50550" b="46330"/>
          <a:stretch/>
        </p:blipFill>
        <p:spPr>
          <a:xfrm>
            <a:off x="8583740" y="656037"/>
            <a:ext cx="2944011" cy="2169718"/>
          </a:xfrm>
          <a:prstGeom prst="rect">
            <a:avLst/>
          </a:prstGeom>
          <a:ln w="76200">
            <a:solidFill>
              <a:schemeClr val="tx1"/>
            </a:solidFill>
          </a:ln>
        </p:spPr>
      </p:pic>
      <p:sp>
        <p:nvSpPr>
          <p:cNvPr id="10" name="TextBox 9">
            <a:extLst>
              <a:ext uri="{FF2B5EF4-FFF2-40B4-BE49-F238E27FC236}">
                <a16:creationId xmlns:a16="http://schemas.microsoft.com/office/drawing/2014/main" id="{AAE60C43-44F4-A4B2-6679-E03216CF4308}"/>
              </a:ext>
            </a:extLst>
          </p:cNvPr>
          <p:cNvSpPr txBox="1"/>
          <p:nvPr/>
        </p:nvSpPr>
        <p:spPr>
          <a:xfrm>
            <a:off x="389624" y="6036867"/>
            <a:ext cx="3372996"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FOLK PERFORMANCE</a:t>
            </a:r>
          </a:p>
        </p:txBody>
      </p:sp>
      <p:sp>
        <p:nvSpPr>
          <p:cNvPr id="11" name="TextBox 10">
            <a:extLst>
              <a:ext uri="{FF2B5EF4-FFF2-40B4-BE49-F238E27FC236}">
                <a16:creationId xmlns:a16="http://schemas.microsoft.com/office/drawing/2014/main" id="{3AEC083F-5D48-D6B2-E0BC-A83B103D7B60}"/>
              </a:ext>
            </a:extLst>
          </p:cNvPr>
          <p:cNvSpPr txBox="1"/>
          <p:nvPr/>
        </p:nvSpPr>
        <p:spPr>
          <a:xfrm>
            <a:off x="276227" y="2689714"/>
            <a:ext cx="3372996" cy="707886"/>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SITAR PLAYING PERFORMANCE</a:t>
            </a:r>
          </a:p>
        </p:txBody>
      </p:sp>
      <p:sp>
        <p:nvSpPr>
          <p:cNvPr id="12" name="TextBox 11">
            <a:extLst>
              <a:ext uri="{FF2B5EF4-FFF2-40B4-BE49-F238E27FC236}">
                <a16:creationId xmlns:a16="http://schemas.microsoft.com/office/drawing/2014/main" id="{60595C80-8CAA-9A30-5A78-D90144894A4B}"/>
              </a:ext>
            </a:extLst>
          </p:cNvPr>
          <p:cNvSpPr txBox="1"/>
          <p:nvPr/>
        </p:nvSpPr>
        <p:spPr>
          <a:xfrm>
            <a:off x="7847798" y="2900876"/>
            <a:ext cx="4730876"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ENTRY WITH ELEPHANT</a:t>
            </a:r>
          </a:p>
        </p:txBody>
      </p:sp>
      <p:pic>
        <p:nvPicPr>
          <p:cNvPr id="13" name="Picture 12">
            <a:extLst>
              <a:ext uri="{FF2B5EF4-FFF2-40B4-BE49-F238E27FC236}">
                <a16:creationId xmlns:a16="http://schemas.microsoft.com/office/drawing/2014/main" id="{1CB9A46D-BE0B-D8E7-D746-6E608474A62F}"/>
              </a:ext>
            </a:extLst>
          </p:cNvPr>
          <p:cNvPicPr>
            <a:picLocks noChangeAspect="1"/>
          </p:cNvPicPr>
          <p:nvPr/>
        </p:nvPicPr>
        <p:blipFill>
          <a:blip r:embed="rId6"/>
          <a:stretch>
            <a:fillRect/>
          </a:stretch>
        </p:blipFill>
        <p:spPr>
          <a:xfrm>
            <a:off x="8563233" y="3703750"/>
            <a:ext cx="3025938" cy="2185772"/>
          </a:xfrm>
          <a:prstGeom prst="rect">
            <a:avLst/>
          </a:prstGeom>
          <a:ln w="76200">
            <a:solidFill>
              <a:schemeClr val="tx1"/>
            </a:solidFill>
          </a:ln>
        </p:spPr>
      </p:pic>
      <p:sp>
        <p:nvSpPr>
          <p:cNvPr id="14" name="TextBox 13">
            <a:extLst>
              <a:ext uri="{FF2B5EF4-FFF2-40B4-BE49-F238E27FC236}">
                <a16:creationId xmlns:a16="http://schemas.microsoft.com/office/drawing/2014/main" id="{1EA15F77-38E1-483A-E042-8CD6C8C1C13A}"/>
              </a:ext>
            </a:extLst>
          </p:cNvPr>
          <p:cNvSpPr txBox="1"/>
          <p:nvPr/>
        </p:nvSpPr>
        <p:spPr>
          <a:xfrm>
            <a:off x="8591379" y="5882979"/>
            <a:ext cx="3243713" cy="707886"/>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DHOL &amp; </a:t>
            </a:r>
            <a:r>
              <a:rPr lang="en-IN" dirty="0">
                <a:latin typeface="Aharoni" panose="02010803020104030203" pitchFamily="2" charset="-79"/>
                <a:cs typeface="Aharoni" panose="02010803020104030203" pitchFamily="2" charset="-79"/>
              </a:rPr>
              <a:t>NAGADA</a:t>
            </a:r>
            <a:r>
              <a:rPr lang="en-IN" sz="2000" dirty="0">
                <a:latin typeface="Aharoni" panose="02010803020104030203" pitchFamily="2" charset="-79"/>
                <a:cs typeface="Aharoni" panose="02010803020104030203" pitchFamily="2" charset="-79"/>
              </a:rPr>
              <a:t> PERFORMANCE</a:t>
            </a:r>
          </a:p>
        </p:txBody>
      </p:sp>
      <p:sp>
        <p:nvSpPr>
          <p:cNvPr id="15" name="TextBox 14">
            <a:extLst>
              <a:ext uri="{FF2B5EF4-FFF2-40B4-BE49-F238E27FC236}">
                <a16:creationId xmlns:a16="http://schemas.microsoft.com/office/drawing/2014/main" id="{0F862AE5-0746-2D2F-5CE0-F8F3F380D269}"/>
              </a:ext>
            </a:extLst>
          </p:cNvPr>
          <p:cNvSpPr txBox="1"/>
          <p:nvPr/>
        </p:nvSpPr>
        <p:spPr>
          <a:xfrm>
            <a:off x="4152244" y="614964"/>
            <a:ext cx="3605407" cy="1569660"/>
          </a:xfrm>
          <a:prstGeom prst="rect">
            <a:avLst/>
          </a:prstGeom>
          <a:noFill/>
        </p:spPr>
        <p:txBody>
          <a:bodyPr wrap="square" rtlCol="0">
            <a:spAutoFit/>
          </a:bodyPr>
          <a:lstStyle/>
          <a:p>
            <a:pPr algn="ctr"/>
            <a:r>
              <a:rPr lang="en-US" sz="3200" b="1" u="sng" dirty="0">
                <a:latin typeface="Aharoni" panose="02010803020104030203" pitchFamily="2" charset="-79"/>
                <a:cs typeface="Aharoni" panose="02010803020104030203" pitchFamily="2" charset="-79"/>
              </a:rPr>
              <a:t>ENTERTINMENT OF WELCOMING THE GUESTS</a:t>
            </a:r>
            <a:endParaRPr lang="en-IN" sz="3200" b="1" u="sng"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132048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406BD-2614-A7F9-0292-84B516793567}"/>
              </a:ext>
            </a:extLst>
          </p:cNvPr>
          <p:cNvPicPr>
            <a:picLocks noChangeAspect="1"/>
          </p:cNvPicPr>
          <p:nvPr/>
        </p:nvPicPr>
        <p:blipFill>
          <a:blip r:embed="rId2"/>
          <a:stretch>
            <a:fillRect/>
          </a:stretch>
        </p:blipFill>
        <p:spPr>
          <a:xfrm>
            <a:off x="0" y="0"/>
            <a:ext cx="12192000" cy="6891298"/>
          </a:xfrm>
          <a:prstGeom prst="rect">
            <a:avLst/>
          </a:prstGeom>
        </p:spPr>
      </p:pic>
      <p:pic>
        <p:nvPicPr>
          <p:cNvPr id="3" name="Content Placeholder 8">
            <a:extLst>
              <a:ext uri="{FF2B5EF4-FFF2-40B4-BE49-F238E27FC236}">
                <a16:creationId xmlns:a16="http://schemas.microsoft.com/office/drawing/2014/main" id="{6C02C2B3-417A-4E4D-88BB-DB8BD87235E0}"/>
              </a:ext>
            </a:extLst>
          </p:cNvPr>
          <p:cNvPicPr>
            <a:picLocks noChangeAspect="1"/>
          </p:cNvPicPr>
          <p:nvPr/>
        </p:nvPicPr>
        <p:blipFill rotWithShape="1">
          <a:blip r:embed="rId3">
            <a:extLst>
              <a:ext uri="{28A0092B-C50C-407E-A947-70E740481C1C}">
                <a14:useLocalDpi xmlns:a14="http://schemas.microsoft.com/office/drawing/2010/main" val="0"/>
              </a:ext>
            </a:extLst>
          </a:blip>
          <a:srcRect l="41124" t="61066" r="40887" b="18181"/>
          <a:stretch/>
        </p:blipFill>
        <p:spPr>
          <a:xfrm>
            <a:off x="3520927" y="817518"/>
            <a:ext cx="2565642" cy="2572820"/>
          </a:xfrm>
          <a:prstGeom prst="rect">
            <a:avLst/>
          </a:prstGeom>
          <a:ln w="76200">
            <a:solidFill>
              <a:schemeClr val="tx1"/>
            </a:solidFill>
          </a:ln>
        </p:spPr>
      </p:pic>
      <p:pic>
        <p:nvPicPr>
          <p:cNvPr id="4" name="Content Placeholder 10">
            <a:extLst>
              <a:ext uri="{FF2B5EF4-FFF2-40B4-BE49-F238E27FC236}">
                <a16:creationId xmlns:a16="http://schemas.microsoft.com/office/drawing/2014/main" id="{5E38F412-55B1-8293-6101-B46D1A2CD5D3}"/>
              </a:ext>
            </a:extLst>
          </p:cNvPr>
          <p:cNvPicPr>
            <a:picLocks noChangeAspect="1"/>
          </p:cNvPicPr>
          <p:nvPr/>
        </p:nvPicPr>
        <p:blipFill rotWithShape="1">
          <a:blip r:embed="rId3">
            <a:extLst>
              <a:ext uri="{28A0092B-C50C-407E-A947-70E740481C1C}">
                <a14:useLocalDpi xmlns:a14="http://schemas.microsoft.com/office/drawing/2010/main" val="0"/>
              </a:ext>
            </a:extLst>
          </a:blip>
          <a:srcRect l="62424" t="47152" r="24835" b="18392"/>
          <a:stretch/>
        </p:blipFill>
        <p:spPr>
          <a:xfrm>
            <a:off x="527941" y="765803"/>
            <a:ext cx="2565206" cy="3200400"/>
          </a:xfrm>
          <a:prstGeom prst="rect">
            <a:avLst/>
          </a:prstGeom>
          <a:ln w="76200">
            <a:solidFill>
              <a:schemeClr val="tx1"/>
            </a:solidFill>
          </a:ln>
        </p:spPr>
      </p:pic>
      <p:sp>
        <p:nvSpPr>
          <p:cNvPr id="5" name="TextBox 4">
            <a:extLst>
              <a:ext uri="{FF2B5EF4-FFF2-40B4-BE49-F238E27FC236}">
                <a16:creationId xmlns:a16="http://schemas.microsoft.com/office/drawing/2014/main" id="{E581BEE8-655C-5BC8-0FB0-159A2CC04399}"/>
              </a:ext>
            </a:extLst>
          </p:cNvPr>
          <p:cNvSpPr txBox="1"/>
          <p:nvPr/>
        </p:nvSpPr>
        <p:spPr>
          <a:xfrm>
            <a:off x="9582853" y="1851054"/>
            <a:ext cx="1889677" cy="461665"/>
          </a:xfrm>
          <a:prstGeom prst="rect">
            <a:avLst/>
          </a:prstGeom>
          <a:noFill/>
        </p:spPr>
        <p:txBody>
          <a:bodyPr wrap="square" rtlCol="0">
            <a:spAutoFit/>
          </a:bodyPr>
          <a:lstStyle/>
          <a:p>
            <a:pPr algn="ctr"/>
            <a:r>
              <a:rPr lang="en-IN" sz="2400" dirty="0">
                <a:latin typeface="Aharoni" panose="02010803020104030203" pitchFamily="2" charset="-79"/>
                <a:cs typeface="Aharoni" panose="02010803020104030203" pitchFamily="2" charset="-79"/>
              </a:rPr>
              <a:t>GARLANDS</a:t>
            </a:r>
          </a:p>
        </p:txBody>
      </p:sp>
      <p:pic>
        <p:nvPicPr>
          <p:cNvPr id="6" name="Picture 5">
            <a:extLst>
              <a:ext uri="{FF2B5EF4-FFF2-40B4-BE49-F238E27FC236}">
                <a16:creationId xmlns:a16="http://schemas.microsoft.com/office/drawing/2014/main" id="{1F8F6B95-DA4C-556F-3E18-5FF1D0C896B5}"/>
              </a:ext>
            </a:extLst>
          </p:cNvPr>
          <p:cNvPicPr>
            <a:picLocks noChangeAspect="1"/>
          </p:cNvPicPr>
          <p:nvPr/>
        </p:nvPicPr>
        <p:blipFill rotWithShape="1">
          <a:blip r:embed="rId3">
            <a:extLst>
              <a:ext uri="{28A0092B-C50C-407E-A947-70E740481C1C}">
                <a14:useLocalDpi xmlns:a14="http://schemas.microsoft.com/office/drawing/2010/main" val="0"/>
              </a:ext>
            </a:extLst>
          </a:blip>
          <a:srcRect l="31958" t="40479" r="55786" b="42318"/>
          <a:stretch/>
        </p:blipFill>
        <p:spPr>
          <a:xfrm>
            <a:off x="8834327" y="3487649"/>
            <a:ext cx="2161167" cy="2721846"/>
          </a:xfrm>
          <a:prstGeom prst="rect">
            <a:avLst/>
          </a:prstGeom>
          <a:ln w="76200">
            <a:solidFill>
              <a:schemeClr val="tx1"/>
            </a:solidFill>
          </a:ln>
        </p:spPr>
      </p:pic>
      <p:pic>
        <p:nvPicPr>
          <p:cNvPr id="7" name="Picture 6">
            <a:extLst>
              <a:ext uri="{FF2B5EF4-FFF2-40B4-BE49-F238E27FC236}">
                <a16:creationId xmlns:a16="http://schemas.microsoft.com/office/drawing/2014/main" id="{09314567-D246-1077-EFDC-575FC345D8BC}"/>
              </a:ext>
            </a:extLst>
          </p:cNvPr>
          <p:cNvPicPr>
            <a:picLocks noChangeAspect="1"/>
          </p:cNvPicPr>
          <p:nvPr/>
        </p:nvPicPr>
        <p:blipFill rotWithShape="1">
          <a:blip r:embed="rId4"/>
          <a:srcRect l="8077" t="10790" r="27736" b="4652"/>
          <a:stretch/>
        </p:blipFill>
        <p:spPr>
          <a:xfrm>
            <a:off x="5634125" y="3656661"/>
            <a:ext cx="2714252" cy="2383821"/>
          </a:xfrm>
          <a:prstGeom prst="rect">
            <a:avLst/>
          </a:prstGeom>
          <a:ln w="76200">
            <a:solidFill>
              <a:schemeClr val="tx1"/>
            </a:solidFill>
          </a:ln>
        </p:spPr>
      </p:pic>
      <p:sp>
        <p:nvSpPr>
          <p:cNvPr id="8" name="TextBox 7">
            <a:extLst>
              <a:ext uri="{FF2B5EF4-FFF2-40B4-BE49-F238E27FC236}">
                <a16:creationId xmlns:a16="http://schemas.microsoft.com/office/drawing/2014/main" id="{3F791732-71C7-8FC8-E175-D4B62978B96A}"/>
              </a:ext>
            </a:extLst>
          </p:cNvPr>
          <p:cNvSpPr txBox="1"/>
          <p:nvPr/>
        </p:nvSpPr>
        <p:spPr>
          <a:xfrm>
            <a:off x="3096989" y="4552888"/>
            <a:ext cx="2349589" cy="461665"/>
          </a:xfrm>
          <a:prstGeom prst="rect">
            <a:avLst/>
          </a:prstGeom>
          <a:noFill/>
        </p:spPr>
        <p:txBody>
          <a:bodyPr wrap="square" rtlCol="0">
            <a:spAutoFit/>
          </a:bodyPr>
          <a:lstStyle/>
          <a:p>
            <a:pPr algn="ctr"/>
            <a:r>
              <a:rPr lang="en-IN" sz="2400" dirty="0">
                <a:latin typeface="Aharoni" panose="02010803020104030203" pitchFamily="2" charset="-79"/>
                <a:cs typeface="Aharoni" panose="02010803020104030203" pitchFamily="2" charset="-79"/>
              </a:rPr>
              <a:t>AARTI &amp; TIKKA</a:t>
            </a:r>
          </a:p>
        </p:txBody>
      </p:sp>
      <p:pic>
        <p:nvPicPr>
          <p:cNvPr id="9" name="Picture 8">
            <a:extLst>
              <a:ext uri="{FF2B5EF4-FFF2-40B4-BE49-F238E27FC236}">
                <a16:creationId xmlns:a16="http://schemas.microsoft.com/office/drawing/2014/main" id="{D37390CD-4659-2CD4-E016-CF864865C131}"/>
              </a:ext>
            </a:extLst>
          </p:cNvPr>
          <p:cNvPicPr>
            <a:picLocks noChangeAspect="1"/>
          </p:cNvPicPr>
          <p:nvPr/>
        </p:nvPicPr>
        <p:blipFill rotWithShape="1">
          <a:blip r:embed="rId5"/>
          <a:srcRect l="22351" r="22787"/>
          <a:stretch/>
        </p:blipFill>
        <p:spPr>
          <a:xfrm>
            <a:off x="8153206" y="1120058"/>
            <a:ext cx="1362242" cy="2046769"/>
          </a:xfrm>
          <a:prstGeom prst="rect">
            <a:avLst/>
          </a:prstGeom>
          <a:ln w="76200">
            <a:solidFill>
              <a:schemeClr val="tx1"/>
            </a:solidFill>
          </a:ln>
        </p:spPr>
      </p:pic>
      <p:pic>
        <p:nvPicPr>
          <p:cNvPr id="10" name="Picture 9">
            <a:extLst>
              <a:ext uri="{FF2B5EF4-FFF2-40B4-BE49-F238E27FC236}">
                <a16:creationId xmlns:a16="http://schemas.microsoft.com/office/drawing/2014/main" id="{4B38DD78-3676-432E-9A3E-5896EA824B8F}"/>
              </a:ext>
            </a:extLst>
          </p:cNvPr>
          <p:cNvPicPr>
            <a:picLocks noChangeAspect="1"/>
          </p:cNvPicPr>
          <p:nvPr/>
        </p:nvPicPr>
        <p:blipFill>
          <a:blip r:embed="rId6"/>
          <a:stretch>
            <a:fillRect/>
          </a:stretch>
        </p:blipFill>
        <p:spPr>
          <a:xfrm>
            <a:off x="6514349" y="1103341"/>
            <a:ext cx="1334849" cy="2046769"/>
          </a:xfrm>
          <a:prstGeom prst="rect">
            <a:avLst/>
          </a:prstGeom>
          <a:ln w="76200">
            <a:solidFill>
              <a:schemeClr val="tx1"/>
            </a:solidFill>
          </a:ln>
        </p:spPr>
      </p:pic>
    </p:spTree>
    <p:extLst>
      <p:ext uri="{BB962C8B-B14F-4D97-AF65-F5344CB8AC3E}">
        <p14:creationId xmlns:p14="http://schemas.microsoft.com/office/powerpoint/2010/main" val="35961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3ACA80-9E0F-C230-DD5F-D8FA8062A903}"/>
              </a:ext>
            </a:extLst>
          </p:cNvPr>
          <p:cNvPicPr>
            <a:picLocks noChangeAspect="1"/>
          </p:cNvPicPr>
          <p:nvPr/>
        </p:nvPicPr>
        <p:blipFill>
          <a:blip r:embed="rId2"/>
          <a:stretch>
            <a:fillRect/>
          </a:stretch>
        </p:blipFill>
        <p:spPr>
          <a:xfrm>
            <a:off x="0" y="0"/>
            <a:ext cx="12192000" cy="6891298"/>
          </a:xfrm>
          <a:prstGeom prst="rect">
            <a:avLst/>
          </a:prstGeom>
        </p:spPr>
      </p:pic>
      <p:sp>
        <p:nvSpPr>
          <p:cNvPr id="6" name="TextBox 5">
            <a:extLst>
              <a:ext uri="{FF2B5EF4-FFF2-40B4-BE49-F238E27FC236}">
                <a16:creationId xmlns:a16="http://schemas.microsoft.com/office/drawing/2014/main" id="{97D99C70-050C-8C41-F1E2-32F9FF2B1EAF}"/>
              </a:ext>
            </a:extLst>
          </p:cNvPr>
          <p:cNvSpPr txBox="1"/>
          <p:nvPr/>
        </p:nvSpPr>
        <p:spPr>
          <a:xfrm>
            <a:off x="1890823" y="2367171"/>
            <a:ext cx="8410353" cy="2123658"/>
          </a:xfrm>
          <a:prstGeom prst="rect">
            <a:avLst/>
          </a:prstGeom>
          <a:noFill/>
        </p:spPr>
        <p:txBody>
          <a:bodyPr wrap="square" rtlCol="0">
            <a:spAutoFit/>
          </a:bodyPr>
          <a:lstStyle/>
          <a:p>
            <a:pPr algn="ctr"/>
            <a:r>
              <a:rPr lang="en-IN" sz="6600" dirty="0">
                <a:latin typeface="Aharoni" panose="02010803020104030203" pitchFamily="2" charset="-79"/>
                <a:cs typeface="Aharoni" panose="02010803020104030203" pitchFamily="2" charset="-79"/>
              </a:rPr>
              <a:t>MEHNDI LUNCH (CARNIVAL THEME)</a:t>
            </a:r>
          </a:p>
        </p:txBody>
      </p:sp>
    </p:spTree>
    <p:extLst>
      <p:ext uri="{BB962C8B-B14F-4D97-AF65-F5344CB8AC3E}">
        <p14:creationId xmlns:p14="http://schemas.microsoft.com/office/powerpoint/2010/main" val="1968285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AD2F3C-1F33-9438-2DB8-6D600430F1DD}"/>
              </a:ext>
            </a:extLst>
          </p:cNvPr>
          <p:cNvPicPr>
            <a:picLocks noChangeAspect="1"/>
          </p:cNvPicPr>
          <p:nvPr/>
        </p:nvPicPr>
        <p:blipFill>
          <a:blip r:embed="rId2"/>
          <a:stretch>
            <a:fillRect/>
          </a:stretch>
        </p:blipFill>
        <p:spPr>
          <a:xfrm>
            <a:off x="0" y="0"/>
            <a:ext cx="12192000" cy="6891298"/>
          </a:xfrm>
          <a:prstGeom prst="rect">
            <a:avLst/>
          </a:prstGeom>
        </p:spPr>
      </p:pic>
      <p:pic>
        <p:nvPicPr>
          <p:cNvPr id="4" name="Picture 3">
            <a:extLst>
              <a:ext uri="{FF2B5EF4-FFF2-40B4-BE49-F238E27FC236}">
                <a16:creationId xmlns:a16="http://schemas.microsoft.com/office/drawing/2014/main" id="{92AC06CD-08B0-3494-82EB-3E7E4B8B6ACD}"/>
              </a:ext>
            </a:extLst>
          </p:cNvPr>
          <p:cNvPicPr>
            <a:picLocks noChangeAspect="1"/>
          </p:cNvPicPr>
          <p:nvPr/>
        </p:nvPicPr>
        <p:blipFill>
          <a:blip r:embed="rId3"/>
          <a:stretch>
            <a:fillRect/>
          </a:stretch>
        </p:blipFill>
        <p:spPr>
          <a:xfrm>
            <a:off x="1556098" y="1350320"/>
            <a:ext cx="5688220" cy="4193952"/>
          </a:xfrm>
          <a:prstGeom prst="rect">
            <a:avLst/>
          </a:prstGeom>
          <a:ln w="76200">
            <a:solidFill>
              <a:schemeClr val="tx1"/>
            </a:solidFill>
          </a:ln>
        </p:spPr>
      </p:pic>
      <p:sp>
        <p:nvSpPr>
          <p:cNvPr id="5" name="TextBox 4">
            <a:extLst>
              <a:ext uri="{FF2B5EF4-FFF2-40B4-BE49-F238E27FC236}">
                <a16:creationId xmlns:a16="http://schemas.microsoft.com/office/drawing/2014/main" id="{B0EB724E-FBC4-7D7F-8ED0-F76F22BC5E29}"/>
              </a:ext>
            </a:extLst>
          </p:cNvPr>
          <p:cNvSpPr txBox="1"/>
          <p:nvPr/>
        </p:nvSpPr>
        <p:spPr>
          <a:xfrm>
            <a:off x="7317379" y="3153261"/>
            <a:ext cx="3447652" cy="584775"/>
          </a:xfrm>
          <a:prstGeom prst="rect">
            <a:avLst/>
          </a:prstGeom>
          <a:noFill/>
        </p:spPr>
        <p:txBody>
          <a:bodyPr wrap="square" rtlCol="0">
            <a:spAutoFit/>
          </a:bodyPr>
          <a:lstStyle/>
          <a:p>
            <a:r>
              <a:rPr lang="en-IN" sz="3200" dirty="0">
                <a:latin typeface="Aharoni" panose="02010803020104030203" pitchFamily="2" charset="-79"/>
                <a:cs typeface="Aharoni" panose="02010803020104030203" pitchFamily="2" charset="-79"/>
              </a:rPr>
              <a:t>WELCOME GIRLS</a:t>
            </a:r>
          </a:p>
        </p:txBody>
      </p:sp>
    </p:spTree>
    <p:extLst>
      <p:ext uri="{BB962C8B-B14F-4D97-AF65-F5344CB8AC3E}">
        <p14:creationId xmlns:p14="http://schemas.microsoft.com/office/powerpoint/2010/main" val="2247921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93E6DA-590E-389A-F8AD-1EF05C5BC6D3}"/>
              </a:ext>
            </a:extLst>
          </p:cNvPr>
          <p:cNvPicPr>
            <a:picLocks noChangeAspect="1"/>
          </p:cNvPicPr>
          <p:nvPr/>
        </p:nvPicPr>
        <p:blipFill>
          <a:blip r:embed="rId2"/>
          <a:stretch>
            <a:fillRect/>
          </a:stretch>
        </p:blipFill>
        <p:spPr>
          <a:xfrm>
            <a:off x="0" y="0"/>
            <a:ext cx="12192000" cy="6891298"/>
          </a:xfrm>
          <a:prstGeom prst="rect">
            <a:avLst/>
          </a:prstGeom>
        </p:spPr>
      </p:pic>
      <p:sp>
        <p:nvSpPr>
          <p:cNvPr id="11" name="TextBox 10">
            <a:extLst>
              <a:ext uri="{FF2B5EF4-FFF2-40B4-BE49-F238E27FC236}">
                <a16:creationId xmlns:a16="http://schemas.microsoft.com/office/drawing/2014/main" id="{97E9AC12-B834-19C0-21B7-AF823F716140}"/>
              </a:ext>
            </a:extLst>
          </p:cNvPr>
          <p:cNvSpPr txBox="1"/>
          <p:nvPr/>
        </p:nvSpPr>
        <p:spPr>
          <a:xfrm>
            <a:off x="3907019" y="1399956"/>
            <a:ext cx="4186567" cy="1200329"/>
          </a:xfrm>
          <a:prstGeom prst="rect">
            <a:avLst/>
          </a:prstGeom>
          <a:noFill/>
        </p:spPr>
        <p:txBody>
          <a:bodyPr wrap="square" rtlCol="0">
            <a:spAutoFit/>
          </a:bodyPr>
          <a:lstStyle/>
          <a:p>
            <a:pPr algn="ctr"/>
            <a:r>
              <a:rPr lang="en-US" sz="3600" u="sng" dirty="0">
                <a:latin typeface="Aharoni" panose="02010803020104030203" pitchFamily="2" charset="-79"/>
                <a:cs typeface="Aharoni" panose="02010803020104030203" pitchFamily="2" charset="-79"/>
              </a:rPr>
              <a:t>BRIDE &amp; GROOM ENTRY IN MEHNDI</a:t>
            </a:r>
            <a:endParaRPr lang="en-IN" sz="3600" u="sng" dirty="0">
              <a:latin typeface="Aharoni" panose="02010803020104030203" pitchFamily="2" charset="-79"/>
              <a:cs typeface="Aharoni" panose="02010803020104030203" pitchFamily="2" charset="-79"/>
            </a:endParaRPr>
          </a:p>
        </p:txBody>
      </p:sp>
      <p:pic>
        <p:nvPicPr>
          <p:cNvPr id="4098" name="Picture 2" descr="See the source image">
            <a:extLst>
              <a:ext uri="{FF2B5EF4-FFF2-40B4-BE49-F238E27FC236}">
                <a16:creationId xmlns:a16="http://schemas.microsoft.com/office/drawing/2014/main" id="{DCAA5EBB-14B5-9996-7165-14692E7A6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2716" y="2679412"/>
            <a:ext cx="3957085" cy="2638057"/>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See the source image">
            <a:extLst>
              <a:ext uri="{FF2B5EF4-FFF2-40B4-BE49-F238E27FC236}">
                <a16:creationId xmlns:a16="http://schemas.microsoft.com/office/drawing/2014/main" id="{77A4622E-EBF8-FE37-C569-C68F84A96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12" y="2117077"/>
            <a:ext cx="2950640" cy="368830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4104" name="Picture 8" descr="See the source image">
            <a:extLst>
              <a:ext uri="{FF2B5EF4-FFF2-40B4-BE49-F238E27FC236}">
                <a16:creationId xmlns:a16="http://schemas.microsoft.com/office/drawing/2014/main" id="{5C749217-250C-4FEA-76F1-6C528F3C59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070" t="9787" r="16000" b="6838"/>
          <a:stretch/>
        </p:blipFill>
        <p:spPr bwMode="auto">
          <a:xfrm>
            <a:off x="8418665" y="2451574"/>
            <a:ext cx="3089434" cy="3093731"/>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85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8B22A-76F8-4FE7-B2F0-952C63802BC7}"/>
              </a:ext>
            </a:extLst>
          </p:cNvPr>
          <p:cNvPicPr>
            <a:picLocks noChangeAspect="1"/>
          </p:cNvPicPr>
          <p:nvPr/>
        </p:nvPicPr>
        <p:blipFill>
          <a:blip r:embed="rId2"/>
          <a:stretch>
            <a:fillRect/>
          </a:stretch>
        </p:blipFill>
        <p:spPr>
          <a:xfrm>
            <a:off x="0" y="0"/>
            <a:ext cx="12192000" cy="6891298"/>
          </a:xfrm>
          <a:prstGeom prst="rect">
            <a:avLst/>
          </a:prstGeom>
        </p:spPr>
      </p:pic>
      <p:pic>
        <p:nvPicPr>
          <p:cNvPr id="1026" name="Picture 2" descr="See the source image">
            <a:extLst>
              <a:ext uri="{FF2B5EF4-FFF2-40B4-BE49-F238E27FC236}">
                <a16:creationId xmlns:a16="http://schemas.microsoft.com/office/drawing/2014/main" id="{F8D9AFAB-CBBF-4C53-D8D3-40C64820A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060" y="1029400"/>
            <a:ext cx="3626610" cy="4832498"/>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CAE4EDF7-296B-5B35-D2B7-A70D972F0D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139" b="13798"/>
          <a:stretch/>
        </p:blipFill>
        <p:spPr bwMode="auto">
          <a:xfrm>
            <a:off x="5511583" y="1192720"/>
            <a:ext cx="3245497" cy="4505857"/>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852404-FBC6-7975-8FF1-DD8A34C5C535}"/>
              </a:ext>
            </a:extLst>
          </p:cNvPr>
          <p:cNvSpPr txBox="1"/>
          <p:nvPr/>
        </p:nvSpPr>
        <p:spPr>
          <a:xfrm>
            <a:off x="8831510" y="2890391"/>
            <a:ext cx="2286000" cy="1077218"/>
          </a:xfrm>
          <a:prstGeom prst="rect">
            <a:avLst/>
          </a:prstGeom>
          <a:noFill/>
        </p:spPr>
        <p:txBody>
          <a:bodyPr wrap="square" rtlCol="0">
            <a:spAutoFit/>
          </a:bodyPr>
          <a:lstStyle/>
          <a:p>
            <a:pPr algn="ctr"/>
            <a:r>
              <a:rPr lang="en-US" sz="3200" dirty="0">
                <a:latin typeface="Aharoni" panose="02010803020104030203" pitchFamily="2" charset="-79"/>
                <a:cs typeface="Aharoni" panose="02010803020104030203" pitchFamily="2" charset="-79"/>
              </a:rPr>
              <a:t>MEHNDI ARTIST</a:t>
            </a:r>
            <a:endParaRPr lang="en-IN"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12604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D2BA61-4840-4359-2649-92456E61947F}"/>
              </a:ext>
            </a:extLst>
          </p:cNvPr>
          <p:cNvPicPr>
            <a:picLocks noChangeAspect="1"/>
          </p:cNvPicPr>
          <p:nvPr/>
        </p:nvPicPr>
        <p:blipFill>
          <a:blip r:embed="rId2"/>
          <a:stretch>
            <a:fillRect/>
          </a:stretch>
        </p:blipFill>
        <p:spPr>
          <a:xfrm>
            <a:off x="0" y="0"/>
            <a:ext cx="12192000" cy="6891298"/>
          </a:xfrm>
          <a:prstGeom prst="rect">
            <a:avLst/>
          </a:prstGeom>
        </p:spPr>
      </p:pic>
      <p:pic>
        <p:nvPicPr>
          <p:cNvPr id="11266" name="Picture 2" descr="See the source image">
            <a:extLst>
              <a:ext uri="{FF2B5EF4-FFF2-40B4-BE49-F238E27FC236}">
                <a16:creationId xmlns:a16="http://schemas.microsoft.com/office/drawing/2014/main" id="{11672608-5699-ED2E-78C2-9B3430532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73" y="895516"/>
            <a:ext cx="6716078" cy="5066968"/>
          </a:xfrm>
          <a:prstGeom prst="rect">
            <a:avLst/>
          </a:prstGeom>
          <a:noFill/>
          <a:ln w="76200">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C499B3-8F0D-38E9-3BBA-A0869AF2B704}"/>
              </a:ext>
            </a:extLst>
          </p:cNvPr>
          <p:cNvSpPr txBox="1"/>
          <p:nvPr/>
        </p:nvSpPr>
        <p:spPr>
          <a:xfrm>
            <a:off x="7394561" y="2435192"/>
            <a:ext cx="4444513" cy="1384995"/>
          </a:xfrm>
          <a:prstGeom prst="rect">
            <a:avLst/>
          </a:prstGeom>
          <a:noFill/>
        </p:spPr>
        <p:txBody>
          <a:bodyPr wrap="square" rtlCol="0">
            <a:spAutoFit/>
          </a:bodyPr>
          <a:lstStyle/>
          <a:p>
            <a:pPr>
              <a:lnSpc>
                <a:spcPct val="250000"/>
              </a:lnSpc>
            </a:pPr>
            <a:r>
              <a:rPr lang="en-IN" sz="2400" dirty="0">
                <a:latin typeface="Aharoni" panose="02010803020104030203" pitchFamily="2" charset="-79"/>
                <a:cs typeface="Aharoni" panose="02010803020104030203" pitchFamily="2" charset="-79"/>
              </a:rPr>
              <a:t>VENUE = FAIRMONT </a:t>
            </a:r>
          </a:p>
          <a:p>
            <a:r>
              <a:rPr lang="en-IN" sz="2400" dirty="0">
                <a:latin typeface="Aharoni" panose="02010803020104030203" pitchFamily="2" charset="-79"/>
                <a:cs typeface="Aharoni" panose="02010803020104030203" pitchFamily="2" charset="-79"/>
              </a:rPr>
              <a:t>DATE    = 25</a:t>
            </a:r>
            <a:r>
              <a:rPr lang="en-IN" sz="2400" baseline="30000" dirty="0">
                <a:latin typeface="Aharoni" panose="02010803020104030203" pitchFamily="2" charset="-79"/>
                <a:cs typeface="Aharoni" panose="02010803020104030203" pitchFamily="2" charset="-79"/>
              </a:rPr>
              <a:t>TH</a:t>
            </a:r>
            <a:r>
              <a:rPr lang="en-IN" sz="2400" dirty="0">
                <a:latin typeface="Aharoni" panose="02010803020104030203" pitchFamily="2" charset="-79"/>
                <a:cs typeface="Aharoni" panose="02010803020104030203" pitchFamily="2" charset="-79"/>
              </a:rPr>
              <a:t> NOV – 27</a:t>
            </a:r>
            <a:r>
              <a:rPr lang="en-IN" sz="2400" baseline="30000" dirty="0">
                <a:latin typeface="Aharoni" panose="02010803020104030203" pitchFamily="2" charset="-79"/>
                <a:cs typeface="Aharoni" panose="02010803020104030203" pitchFamily="2" charset="-79"/>
              </a:rPr>
              <a:t>TH</a:t>
            </a:r>
            <a:r>
              <a:rPr lang="en-IN" sz="2400" dirty="0">
                <a:latin typeface="Aharoni" panose="02010803020104030203" pitchFamily="2" charset="-79"/>
                <a:cs typeface="Aharoni" panose="02010803020104030203" pitchFamily="2" charset="-79"/>
              </a:rPr>
              <a:t> NOV</a:t>
            </a:r>
          </a:p>
        </p:txBody>
      </p:sp>
    </p:spTree>
    <p:extLst>
      <p:ext uri="{BB962C8B-B14F-4D97-AF65-F5344CB8AC3E}">
        <p14:creationId xmlns:p14="http://schemas.microsoft.com/office/powerpoint/2010/main" val="1419465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00C88E-F4EF-0966-3847-5483A4563DF4}"/>
              </a:ext>
            </a:extLst>
          </p:cNvPr>
          <p:cNvPicPr>
            <a:picLocks noChangeAspect="1"/>
          </p:cNvPicPr>
          <p:nvPr/>
        </p:nvPicPr>
        <p:blipFill>
          <a:blip r:embed="rId2"/>
          <a:stretch>
            <a:fillRect/>
          </a:stretch>
        </p:blipFill>
        <p:spPr>
          <a:xfrm>
            <a:off x="0" y="0"/>
            <a:ext cx="12192000" cy="6891298"/>
          </a:xfrm>
          <a:prstGeom prst="rect">
            <a:avLst/>
          </a:prstGeom>
        </p:spPr>
      </p:pic>
      <p:pic>
        <p:nvPicPr>
          <p:cNvPr id="2056" name="Picture 8" descr="See the source image">
            <a:extLst>
              <a:ext uri="{FF2B5EF4-FFF2-40B4-BE49-F238E27FC236}">
                <a16:creationId xmlns:a16="http://schemas.microsoft.com/office/drawing/2014/main" id="{DEBBE91B-BE7D-5308-8FD1-E3C0D5209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96" y="1319476"/>
            <a:ext cx="3111687" cy="4081864"/>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A0F36C23-B23A-F099-34C3-2FDDF91465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851"/>
          <a:stretch/>
        </p:blipFill>
        <p:spPr bwMode="auto">
          <a:xfrm>
            <a:off x="4432649" y="1319476"/>
            <a:ext cx="3111687" cy="4081864"/>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2060" name="Picture 12" descr="See the source image">
            <a:extLst>
              <a:ext uri="{FF2B5EF4-FFF2-40B4-BE49-F238E27FC236}">
                <a16:creationId xmlns:a16="http://schemas.microsoft.com/office/drawing/2014/main" id="{E9A7F4D7-1DD4-018B-A4FF-5AACE644D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8602" y="1319476"/>
            <a:ext cx="3209556" cy="4081864"/>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523CA5-E7B5-B9DB-00C7-F929A0BB1E0F}"/>
              </a:ext>
            </a:extLst>
          </p:cNvPr>
          <p:cNvSpPr txBox="1"/>
          <p:nvPr/>
        </p:nvSpPr>
        <p:spPr>
          <a:xfrm>
            <a:off x="654744" y="5538523"/>
            <a:ext cx="3175590" cy="461665"/>
          </a:xfrm>
          <a:prstGeom prst="rect">
            <a:avLst/>
          </a:prstGeom>
          <a:noFill/>
        </p:spPr>
        <p:txBody>
          <a:bodyPr wrap="square" rtlCol="0">
            <a:spAutoFit/>
          </a:bodyPr>
          <a:lstStyle/>
          <a:p>
            <a:pPr algn="ctr"/>
            <a:r>
              <a:rPr lang="en-US" sz="2400" dirty="0">
                <a:latin typeface="Aharoni" panose="02010803020104030203" pitchFamily="2" charset="-79"/>
                <a:cs typeface="Aharoni" panose="02010803020104030203" pitchFamily="2" charset="-79"/>
              </a:rPr>
              <a:t>P</a:t>
            </a:r>
            <a:r>
              <a:rPr lang="en-IN" sz="2400" dirty="0">
                <a:latin typeface="Aharoni" panose="02010803020104030203" pitchFamily="2" charset="-79"/>
                <a:cs typeface="Aharoni" panose="02010803020104030203" pitchFamily="2" charset="-79"/>
              </a:rPr>
              <a:t>OPCORN STALL</a:t>
            </a:r>
          </a:p>
        </p:txBody>
      </p:sp>
      <p:sp>
        <p:nvSpPr>
          <p:cNvPr id="9" name="TextBox 8">
            <a:extLst>
              <a:ext uri="{FF2B5EF4-FFF2-40B4-BE49-F238E27FC236}">
                <a16:creationId xmlns:a16="http://schemas.microsoft.com/office/drawing/2014/main" id="{9867852F-BB41-E731-0899-DAC448E0A85F}"/>
              </a:ext>
            </a:extLst>
          </p:cNvPr>
          <p:cNvSpPr txBox="1"/>
          <p:nvPr/>
        </p:nvSpPr>
        <p:spPr>
          <a:xfrm>
            <a:off x="8290922" y="5538524"/>
            <a:ext cx="3175590" cy="461665"/>
          </a:xfrm>
          <a:prstGeom prst="rect">
            <a:avLst/>
          </a:prstGeom>
          <a:noFill/>
        </p:spPr>
        <p:txBody>
          <a:bodyPr wrap="square" rtlCol="0">
            <a:spAutoFit/>
          </a:bodyPr>
          <a:lstStyle/>
          <a:p>
            <a:pPr algn="ctr"/>
            <a:r>
              <a:rPr lang="en-US" sz="2400" dirty="0">
                <a:latin typeface="Aharoni" panose="02010803020104030203" pitchFamily="2" charset="-79"/>
                <a:cs typeface="Aharoni" panose="02010803020104030203" pitchFamily="2" charset="-79"/>
              </a:rPr>
              <a:t>BHEL PUIRI</a:t>
            </a:r>
            <a:r>
              <a:rPr lang="en-IN" sz="2400" dirty="0">
                <a:latin typeface="Aharoni" panose="02010803020104030203" pitchFamily="2" charset="-79"/>
                <a:cs typeface="Aharoni" panose="02010803020104030203" pitchFamily="2" charset="-79"/>
              </a:rPr>
              <a:t> STALL</a:t>
            </a:r>
          </a:p>
        </p:txBody>
      </p:sp>
      <p:sp>
        <p:nvSpPr>
          <p:cNvPr id="10" name="TextBox 9">
            <a:extLst>
              <a:ext uri="{FF2B5EF4-FFF2-40B4-BE49-F238E27FC236}">
                <a16:creationId xmlns:a16="http://schemas.microsoft.com/office/drawing/2014/main" id="{C4E9112B-F131-F0FC-C18A-5E2C36F329BE}"/>
              </a:ext>
            </a:extLst>
          </p:cNvPr>
          <p:cNvSpPr txBox="1"/>
          <p:nvPr/>
        </p:nvSpPr>
        <p:spPr>
          <a:xfrm>
            <a:off x="4389844" y="5538524"/>
            <a:ext cx="3175590" cy="461665"/>
          </a:xfrm>
          <a:prstGeom prst="rect">
            <a:avLst/>
          </a:prstGeom>
          <a:noFill/>
        </p:spPr>
        <p:txBody>
          <a:bodyPr wrap="square" rtlCol="0">
            <a:spAutoFit/>
          </a:bodyPr>
          <a:lstStyle/>
          <a:p>
            <a:pPr algn="ctr"/>
            <a:r>
              <a:rPr lang="en-US" sz="2400" dirty="0">
                <a:latin typeface="Aharoni" panose="02010803020104030203" pitchFamily="2" charset="-79"/>
                <a:cs typeface="Aharoni" panose="02010803020104030203" pitchFamily="2" charset="-79"/>
              </a:rPr>
              <a:t>CANDY FLOSS</a:t>
            </a:r>
            <a:r>
              <a:rPr lang="en-IN" sz="2400" dirty="0">
                <a:latin typeface="Aharoni" panose="02010803020104030203" pitchFamily="2" charset="-79"/>
                <a:cs typeface="Aharoni" panose="02010803020104030203" pitchFamily="2" charset="-79"/>
              </a:rPr>
              <a:t> STALL</a:t>
            </a:r>
          </a:p>
        </p:txBody>
      </p:sp>
      <p:sp>
        <p:nvSpPr>
          <p:cNvPr id="11" name="TextBox 10">
            <a:extLst>
              <a:ext uri="{FF2B5EF4-FFF2-40B4-BE49-F238E27FC236}">
                <a16:creationId xmlns:a16="http://schemas.microsoft.com/office/drawing/2014/main" id="{97E9AC12-B834-19C0-21B7-AF823F716140}"/>
              </a:ext>
            </a:extLst>
          </p:cNvPr>
          <p:cNvSpPr txBox="1"/>
          <p:nvPr/>
        </p:nvSpPr>
        <p:spPr>
          <a:xfrm>
            <a:off x="3527101" y="535961"/>
            <a:ext cx="4901075" cy="646331"/>
          </a:xfrm>
          <a:prstGeom prst="rect">
            <a:avLst/>
          </a:prstGeom>
          <a:noFill/>
        </p:spPr>
        <p:txBody>
          <a:bodyPr wrap="square" rtlCol="0">
            <a:spAutoFit/>
          </a:bodyPr>
          <a:lstStyle/>
          <a:p>
            <a:pPr algn="ctr"/>
            <a:r>
              <a:rPr lang="en-US" sz="3600" u="sng" dirty="0">
                <a:latin typeface="Aharoni" panose="02010803020104030203" pitchFamily="2" charset="-79"/>
                <a:cs typeface="Aharoni" panose="02010803020104030203" pitchFamily="2" charset="-79"/>
              </a:rPr>
              <a:t>FUN </a:t>
            </a:r>
            <a:r>
              <a:rPr lang="en-IN" sz="3600" u="sng" dirty="0">
                <a:latin typeface="Aharoni" panose="02010803020104030203" pitchFamily="2" charset="-79"/>
                <a:cs typeface="Aharoni" panose="02010803020104030203" pitchFamily="2" charset="-79"/>
              </a:rPr>
              <a:t>FOOD STALLS</a:t>
            </a:r>
          </a:p>
        </p:txBody>
      </p:sp>
    </p:spTree>
    <p:extLst>
      <p:ext uri="{BB962C8B-B14F-4D97-AF65-F5344CB8AC3E}">
        <p14:creationId xmlns:p14="http://schemas.microsoft.com/office/powerpoint/2010/main" val="598543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FA2D3-6BCB-A0E1-6C73-AE4999FF0DBF}"/>
              </a:ext>
            </a:extLst>
          </p:cNvPr>
          <p:cNvPicPr>
            <a:picLocks noChangeAspect="1"/>
          </p:cNvPicPr>
          <p:nvPr/>
        </p:nvPicPr>
        <p:blipFill>
          <a:blip r:embed="rId2"/>
          <a:stretch>
            <a:fillRect/>
          </a:stretch>
        </p:blipFill>
        <p:spPr>
          <a:xfrm>
            <a:off x="0" y="0"/>
            <a:ext cx="12192000" cy="6891298"/>
          </a:xfrm>
          <a:prstGeom prst="rect">
            <a:avLst/>
          </a:prstGeom>
        </p:spPr>
      </p:pic>
      <p:pic>
        <p:nvPicPr>
          <p:cNvPr id="3" name="Picture 2">
            <a:extLst>
              <a:ext uri="{FF2B5EF4-FFF2-40B4-BE49-F238E27FC236}">
                <a16:creationId xmlns:a16="http://schemas.microsoft.com/office/drawing/2014/main" id="{A8EFDF45-C264-5D9A-3D42-55C327DF5AEE}"/>
              </a:ext>
            </a:extLst>
          </p:cNvPr>
          <p:cNvPicPr>
            <a:picLocks noChangeAspect="1"/>
          </p:cNvPicPr>
          <p:nvPr/>
        </p:nvPicPr>
        <p:blipFill rotWithShape="1">
          <a:blip r:embed="rId3">
            <a:extLst>
              <a:ext uri="{28A0092B-C50C-407E-A947-70E740481C1C}">
                <a14:useLocalDpi xmlns:a14="http://schemas.microsoft.com/office/drawing/2010/main" val="0"/>
              </a:ext>
            </a:extLst>
          </a:blip>
          <a:srcRect l="35241" t="42823" r="54635" b="37676"/>
          <a:stretch/>
        </p:blipFill>
        <p:spPr>
          <a:xfrm>
            <a:off x="450161" y="1264458"/>
            <a:ext cx="2112962" cy="2193074"/>
          </a:xfrm>
          <a:prstGeom prst="rect">
            <a:avLst/>
          </a:prstGeom>
          <a:ln w="76200">
            <a:solidFill>
              <a:schemeClr val="tx1"/>
            </a:solidFill>
          </a:ln>
        </p:spPr>
      </p:pic>
      <p:pic>
        <p:nvPicPr>
          <p:cNvPr id="4" name="Picture 3">
            <a:extLst>
              <a:ext uri="{FF2B5EF4-FFF2-40B4-BE49-F238E27FC236}">
                <a16:creationId xmlns:a16="http://schemas.microsoft.com/office/drawing/2014/main" id="{A115210B-4785-C295-BE0B-6D86810175D9}"/>
              </a:ext>
            </a:extLst>
          </p:cNvPr>
          <p:cNvPicPr>
            <a:picLocks noChangeAspect="1"/>
          </p:cNvPicPr>
          <p:nvPr/>
        </p:nvPicPr>
        <p:blipFill rotWithShape="1">
          <a:blip r:embed="rId3">
            <a:extLst>
              <a:ext uri="{28A0092B-C50C-407E-A947-70E740481C1C}">
                <a14:useLocalDpi xmlns:a14="http://schemas.microsoft.com/office/drawing/2010/main" val="0"/>
              </a:ext>
            </a:extLst>
          </a:blip>
          <a:srcRect l="45110" t="42188" r="47090" b="38205"/>
          <a:stretch/>
        </p:blipFill>
        <p:spPr>
          <a:xfrm>
            <a:off x="5386527" y="1274535"/>
            <a:ext cx="2112962" cy="2171114"/>
          </a:xfrm>
          <a:prstGeom prst="rect">
            <a:avLst/>
          </a:prstGeom>
          <a:ln w="76200">
            <a:solidFill>
              <a:schemeClr val="tx1"/>
            </a:solidFill>
          </a:ln>
        </p:spPr>
      </p:pic>
      <p:pic>
        <p:nvPicPr>
          <p:cNvPr id="5" name="Picture 4">
            <a:extLst>
              <a:ext uri="{FF2B5EF4-FFF2-40B4-BE49-F238E27FC236}">
                <a16:creationId xmlns:a16="http://schemas.microsoft.com/office/drawing/2014/main" id="{9084E88A-1943-D5FA-53A7-3AF7AA57B9DA}"/>
              </a:ext>
            </a:extLst>
          </p:cNvPr>
          <p:cNvPicPr>
            <a:picLocks noChangeAspect="1"/>
          </p:cNvPicPr>
          <p:nvPr/>
        </p:nvPicPr>
        <p:blipFill rotWithShape="1">
          <a:blip r:embed="rId3">
            <a:extLst>
              <a:ext uri="{28A0092B-C50C-407E-A947-70E740481C1C}">
                <a14:useLocalDpi xmlns:a14="http://schemas.microsoft.com/office/drawing/2010/main" val="0"/>
              </a:ext>
            </a:extLst>
          </a:blip>
          <a:srcRect l="52910" t="42082" r="38306" b="36674"/>
          <a:stretch/>
        </p:blipFill>
        <p:spPr>
          <a:xfrm>
            <a:off x="2853352" y="1257886"/>
            <a:ext cx="2112962" cy="2171114"/>
          </a:xfrm>
          <a:prstGeom prst="rect">
            <a:avLst/>
          </a:prstGeom>
          <a:ln w="76200">
            <a:solidFill>
              <a:schemeClr val="tx1"/>
            </a:solidFill>
          </a:ln>
        </p:spPr>
      </p:pic>
      <p:sp>
        <p:nvSpPr>
          <p:cNvPr id="8" name="TextBox 7">
            <a:extLst>
              <a:ext uri="{FF2B5EF4-FFF2-40B4-BE49-F238E27FC236}">
                <a16:creationId xmlns:a16="http://schemas.microsoft.com/office/drawing/2014/main" id="{3744845A-1602-B706-0E31-151A9F1AF9D7}"/>
              </a:ext>
            </a:extLst>
          </p:cNvPr>
          <p:cNvSpPr txBox="1"/>
          <p:nvPr/>
        </p:nvSpPr>
        <p:spPr>
          <a:xfrm>
            <a:off x="7499489" y="2006149"/>
            <a:ext cx="3492562" cy="707886"/>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SILK, BANARASI &amp; PASHMINA STOLES</a:t>
            </a:r>
          </a:p>
        </p:txBody>
      </p:sp>
      <p:sp>
        <p:nvSpPr>
          <p:cNvPr id="11" name="TextBox 10">
            <a:extLst>
              <a:ext uri="{FF2B5EF4-FFF2-40B4-BE49-F238E27FC236}">
                <a16:creationId xmlns:a16="http://schemas.microsoft.com/office/drawing/2014/main" id="{4963510C-C1D8-4E2C-3672-456A892B3F09}"/>
              </a:ext>
            </a:extLst>
          </p:cNvPr>
          <p:cNvSpPr txBox="1"/>
          <p:nvPr/>
        </p:nvSpPr>
        <p:spPr>
          <a:xfrm>
            <a:off x="2066260" y="491146"/>
            <a:ext cx="8059479" cy="707886"/>
          </a:xfrm>
          <a:prstGeom prst="rect">
            <a:avLst/>
          </a:prstGeom>
          <a:noFill/>
        </p:spPr>
        <p:txBody>
          <a:bodyPr wrap="square" rtlCol="0">
            <a:spAutoFit/>
          </a:bodyPr>
          <a:lstStyle/>
          <a:p>
            <a:r>
              <a:rPr lang="en-US" sz="4000" b="1" u="sng" dirty="0">
                <a:latin typeface="Aharoni" panose="02010803020104030203" pitchFamily="2" charset="-79"/>
                <a:cs typeface="Aharoni" panose="02010803020104030203" pitchFamily="2" charset="-79"/>
              </a:rPr>
              <a:t>MEHNDI GIVE AWAY FOR MENS</a:t>
            </a:r>
            <a:endParaRPr lang="en-IN" sz="4000" b="1" u="sng" dirty="0">
              <a:latin typeface="Aharoni" panose="02010803020104030203" pitchFamily="2" charset="-79"/>
              <a:cs typeface="Aharoni" panose="02010803020104030203" pitchFamily="2" charset="-79"/>
            </a:endParaRPr>
          </a:p>
        </p:txBody>
      </p:sp>
      <p:pic>
        <p:nvPicPr>
          <p:cNvPr id="12" name="Picture 11" descr="787f4bcefefc46229c1468639e060151.jpg">
            <a:extLst>
              <a:ext uri="{FF2B5EF4-FFF2-40B4-BE49-F238E27FC236}">
                <a16:creationId xmlns:a16="http://schemas.microsoft.com/office/drawing/2014/main" id="{E0945CB0-8B56-B2D1-A2D6-1C4BA51D4709}"/>
              </a:ext>
            </a:extLst>
          </p:cNvPr>
          <p:cNvPicPr>
            <a:picLocks noChangeAspect="1"/>
          </p:cNvPicPr>
          <p:nvPr/>
        </p:nvPicPr>
        <p:blipFill>
          <a:blip r:embed="rId4"/>
          <a:stretch>
            <a:fillRect/>
          </a:stretch>
        </p:blipFill>
        <p:spPr>
          <a:xfrm>
            <a:off x="7022159" y="3949006"/>
            <a:ext cx="2112270" cy="2193074"/>
          </a:xfrm>
          <a:prstGeom prst="rect">
            <a:avLst/>
          </a:prstGeom>
          <a:ln w="76200">
            <a:solidFill>
              <a:schemeClr val="tx1"/>
            </a:solidFill>
          </a:ln>
        </p:spPr>
      </p:pic>
      <p:pic>
        <p:nvPicPr>
          <p:cNvPr id="13" name="Picture 12" descr="2ba953579f5634cd3489e9076dcef550.jpg">
            <a:extLst>
              <a:ext uri="{FF2B5EF4-FFF2-40B4-BE49-F238E27FC236}">
                <a16:creationId xmlns:a16="http://schemas.microsoft.com/office/drawing/2014/main" id="{11E1D2B6-DDFC-0B14-2479-DB4446C41EB8}"/>
              </a:ext>
            </a:extLst>
          </p:cNvPr>
          <p:cNvPicPr>
            <a:picLocks noChangeAspect="1"/>
          </p:cNvPicPr>
          <p:nvPr/>
        </p:nvPicPr>
        <p:blipFill>
          <a:blip r:embed="rId5"/>
          <a:srcRect t="5363" b="11512"/>
          <a:stretch>
            <a:fillRect/>
          </a:stretch>
        </p:blipFill>
        <p:spPr>
          <a:xfrm>
            <a:off x="9739637" y="3949006"/>
            <a:ext cx="2112961" cy="2193074"/>
          </a:xfrm>
          <a:prstGeom prst="rect">
            <a:avLst/>
          </a:prstGeom>
          <a:ln w="76200">
            <a:solidFill>
              <a:schemeClr val="tx1"/>
            </a:solidFill>
          </a:ln>
        </p:spPr>
      </p:pic>
      <p:pic>
        <p:nvPicPr>
          <p:cNvPr id="14" name="Picture 13" descr="Welcome brooch-1.jpg">
            <a:extLst>
              <a:ext uri="{FF2B5EF4-FFF2-40B4-BE49-F238E27FC236}">
                <a16:creationId xmlns:a16="http://schemas.microsoft.com/office/drawing/2014/main" id="{E2087055-3718-BD3F-3EEC-7F75F8DC9A52}"/>
              </a:ext>
            </a:extLst>
          </p:cNvPr>
          <p:cNvPicPr>
            <a:picLocks noChangeAspect="1"/>
          </p:cNvPicPr>
          <p:nvPr/>
        </p:nvPicPr>
        <p:blipFill>
          <a:blip r:embed="rId6"/>
          <a:srcRect l="10927" r="23513" b="3360"/>
          <a:stretch>
            <a:fillRect/>
          </a:stretch>
        </p:blipFill>
        <p:spPr>
          <a:xfrm>
            <a:off x="4424510" y="3949006"/>
            <a:ext cx="2112270" cy="2171114"/>
          </a:xfrm>
          <a:prstGeom prst="rect">
            <a:avLst/>
          </a:prstGeom>
          <a:ln w="76200">
            <a:solidFill>
              <a:schemeClr val="tx1"/>
            </a:solidFill>
          </a:ln>
        </p:spPr>
      </p:pic>
      <p:sp>
        <p:nvSpPr>
          <p:cNvPr id="16" name="TextBox 15">
            <a:extLst>
              <a:ext uri="{FF2B5EF4-FFF2-40B4-BE49-F238E27FC236}">
                <a16:creationId xmlns:a16="http://schemas.microsoft.com/office/drawing/2014/main" id="{758B7835-51AD-AFD6-60A5-D45256E420AA}"/>
              </a:ext>
            </a:extLst>
          </p:cNvPr>
          <p:cNvSpPr txBox="1"/>
          <p:nvPr/>
        </p:nvSpPr>
        <p:spPr>
          <a:xfrm>
            <a:off x="450161" y="4834508"/>
            <a:ext cx="4469782"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BROACHES FOR MEN </a:t>
            </a:r>
          </a:p>
        </p:txBody>
      </p:sp>
    </p:spTree>
    <p:extLst>
      <p:ext uri="{BB962C8B-B14F-4D97-AF65-F5344CB8AC3E}">
        <p14:creationId xmlns:p14="http://schemas.microsoft.com/office/powerpoint/2010/main" val="505946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50E2DE-C8A0-549D-3406-882405EE3D90}"/>
              </a:ext>
            </a:extLst>
          </p:cNvPr>
          <p:cNvPicPr>
            <a:picLocks noChangeAspect="1"/>
          </p:cNvPicPr>
          <p:nvPr/>
        </p:nvPicPr>
        <p:blipFill>
          <a:blip r:embed="rId2"/>
          <a:stretch>
            <a:fillRect/>
          </a:stretch>
        </p:blipFill>
        <p:spPr>
          <a:xfrm>
            <a:off x="0" y="0"/>
            <a:ext cx="12192000" cy="6891298"/>
          </a:xfrm>
          <a:prstGeom prst="rect">
            <a:avLst/>
          </a:prstGeom>
        </p:spPr>
      </p:pic>
      <p:pic>
        <p:nvPicPr>
          <p:cNvPr id="3" name="Picture 14" descr="Picture 14">
            <a:extLst>
              <a:ext uri="{FF2B5EF4-FFF2-40B4-BE49-F238E27FC236}">
                <a16:creationId xmlns:a16="http://schemas.microsoft.com/office/drawing/2014/main" id="{CF232667-C7D9-33E3-97DB-772CD9E1C4F3}"/>
              </a:ext>
            </a:extLst>
          </p:cNvPr>
          <p:cNvPicPr>
            <a:picLocks noChangeAspect="1"/>
          </p:cNvPicPr>
          <p:nvPr/>
        </p:nvPicPr>
        <p:blipFill rotWithShape="1">
          <a:blip r:embed="rId3"/>
          <a:srcRect l="11155" t="66964" r="47941" b="2199"/>
          <a:stretch/>
        </p:blipFill>
        <p:spPr>
          <a:xfrm>
            <a:off x="828966" y="900251"/>
            <a:ext cx="3397007" cy="1848704"/>
          </a:xfrm>
          <a:prstGeom prst="rect">
            <a:avLst/>
          </a:prstGeom>
          <a:ln w="76200">
            <a:solidFill>
              <a:schemeClr val="tx1"/>
            </a:solidFill>
            <a:miter lim="400000"/>
          </a:ln>
        </p:spPr>
      </p:pic>
      <p:pic>
        <p:nvPicPr>
          <p:cNvPr id="12" name="Picture 2" descr="Picture 2">
            <a:extLst>
              <a:ext uri="{FF2B5EF4-FFF2-40B4-BE49-F238E27FC236}">
                <a16:creationId xmlns:a16="http://schemas.microsoft.com/office/drawing/2014/main" id="{8FC525C5-2118-3BE9-F053-883DA59929C5}"/>
              </a:ext>
            </a:extLst>
          </p:cNvPr>
          <p:cNvPicPr>
            <a:picLocks noChangeAspect="1"/>
          </p:cNvPicPr>
          <p:nvPr/>
        </p:nvPicPr>
        <p:blipFill>
          <a:blip r:embed="rId4"/>
          <a:srcRect l="35724" t="28731" r="40557" b="25559"/>
          <a:stretch>
            <a:fillRect/>
          </a:stretch>
        </p:blipFill>
        <p:spPr>
          <a:xfrm>
            <a:off x="4871661" y="2928167"/>
            <a:ext cx="2282638" cy="2473172"/>
          </a:xfrm>
          <a:prstGeom prst="rect">
            <a:avLst/>
          </a:prstGeom>
          <a:ln w="76200">
            <a:solidFill>
              <a:schemeClr val="tx1"/>
            </a:solidFill>
            <a:miter lim="400000"/>
          </a:ln>
        </p:spPr>
      </p:pic>
      <p:sp>
        <p:nvSpPr>
          <p:cNvPr id="5" name="TextBox 4">
            <a:extLst>
              <a:ext uri="{FF2B5EF4-FFF2-40B4-BE49-F238E27FC236}">
                <a16:creationId xmlns:a16="http://schemas.microsoft.com/office/drawing/2014/main" id="{B66DB7F9-D8F6-C730-5CFF-3CE4DEC70530}"/>
              </a:ext>
            </a:extLst>
          </p:cNvPr>
          <p:cNvSpPr txBox="1"/>
          <p:nvPr/>
        </p:nvSpPr>
        <p:spPr>
          <a:xfrm>
            <a:off x="4610278" y="573534"/>
            <a:ext cx="2805403" cy="2062103"/>
          </a:xfrm>
          <a:prstGeom prst="rect">
            <a:avLst/>
          </a:prstGeom>
          <a:noFill/>
        </p:spPr>
        <p:txBody>
          <a:bodyPr wrap="square" rtlCol="0">
            <a:spAutoFit/>
          </a:bodyPr>
          <a:lstStyle/>
          <a:p>
            <a:pPr algn="ctr"/>
            <a:r>
              <a:rPr lang="en-US" sz="3200" b="1" u="sng" dirty="0">
                <a:latin typeface="Aharoni" panose="02010803020104030203" pitchFamily="2" charset="-79"/>
                <a:cs typeface="Aharoni" panose="02010803020104030203" pitchFamily="2" charset="-79"/>
              </a:rPr>
              <a:t>MEHNDI GIVE AWAY FOR WOMENS</a:t>
            </a:r>
            <a:endParaRPr lang="en-IN" sz="3200" b="1" u="sng" dirty="0">
              <a:latin typeface="Aharoni" panose="02010803020104030203" pitchFamily="2" charset="-79"/>
              <a:cs typeface="Aharoni" panose="02010803020104030203" pitchFamily="2" charset="-79"/>
            </a:endParaRPr>
          </a:p>
        </p:txBody>
      </p:sp>
      <p:pic>
        <p:nvPicPr>
          <p:cNvPr id="6" name="Picture 2" descr="Picture 2">
            <a:extLst>
              <a:ext uri="{FF2B5EF4-FFF2-40B4-BE49-F238E27FC236}">
                <a16:creationId xmlns:a16="http://schemas.microsoft.com/office/drawing/2014/main" id="{0A9D0EED-AEE8-9CCC-714E-280918C5982F}"/>
              </a:ext>
            </a:extLst>
          </p:cNvPr>
          <p:cNvPicPr>
            <a:picLocks noChangeAspect="1"/>
          </p:cNvPicPr>
          <p:nvPr/>
        </p:nvPicPr>
        <p:blipFill>
          <a:blip r:embed="rId5"/>
          <a:srcRect l="43338" t="39583" r="40264" b="37500"/>
          <a:stretch>
            <a:fillRect/>
          </a:stretch>
        </p:blipFill>
        <p:spPr>
          <a:xfrm>
            <a:off x="786448" y="3431047"/>
            <a:ext cx="3482045" cy="1991692"/>
          </a:xfrm>
          <a:prstGeom prst="rect">
            <a:avLst/>
          </a:prstGeom>
          <a:ln w="76200">
            <a:solidFill>
              <a:schemeClr val="tx1"/>
            </a:solidFill>
            <a:miter lim="400000"/>
          </a:ln>
        </p:spPr>
      </p:pic>
      <p:pic>
        <p:nvPicPr>
          <p:cNvPr id="7" name="a73219fe-c7ad-4860-a9b7-4ecb098d57a1.JPG" descr="a73219fe-c7ad-4860-a9b7-4ecb098d57a1.JPG">
            <a:extLst>
              <a:ext uri="{FF2B5EF4-FFF2-40B4-BE49-F238E27FC236}">
                <a16:creationId xmlns:a16="http://schemas.microsoft.com/office/drawing/2014/main" id="{830EA7D5-FDEE-5976-5285-34C0EE7FBAAD}"/>
              </a:ext>
            </a:extLst>
          </p:cNvPr>
          <p:cNvPicPr>
            <a:picLocks noChangeAspect="1"/>
          </p:cNvPicPr>
          <p:nvPr/>
        </p:nvPicPr>
        <p:blipFill>
          <a:blip r:embed="rId6"/>
          <a:srcRect l="4199" t="18850" r="18151" b="26130"/>
          <a:stretch>
            <a:fillRect/>
          </a:stretch>
        </p:blipFill>
        <p:spPr>
          <a:xfrm>
            <a:off x="7757467" y="3429000"/>
            <a:ext cx="3466298" cy="1996689"/>
          </a:xfrm>
          <a:prstGeom prst="rect">
            <a:avLst/>
          </a:prstGeom>
          <a:ln w="76200">
            <a:solidFill>
              <a:schemeClr val="tx1"/>
            </a:solidFill>
            <a:miter lim="400000"/>
          </a:ln>
        </p:spPr>
      </p:pic>
      <p:pic>
        <p:nvPicPr>
          <p:cNvPr id="9" name="Picture 8">
            <a:extLst>
              <a:ext uri="{FF2B5EF4-FFF2-40B4-BE49-F238E27FC236}">
                <a16:creationId xmlns:a16="http://schemas.microsoft.com/office/drawing/2014/main" id="{D73F5F6A-391A-969F-111C-5FF65DD07950}"/>
              </a:ext>
            </a:extLst>
          </p:cNvPr>
          <p:cNvPicPr>
            <a:picLocks noChangeAspect="1"/>
          </p:cNvPicPr>
          <p:nvPr/>
        </p:nvPicPr>
        <p:blipFill rotWithShape="1">
          <a:blip r:embed="rId7"/>
          <a:srcRect l="44389" t="19380" r="13052" b="21241"/>
          <a:stretch/>
        </p:blipFill>
        <p:spPr>
          <a:xfrm>
            <a:off x="7826758" y="900251"/>
            <a:ext cx="3397007" cy="1848703"/>
          </a:xfrm>
          <a:prstGeom prst="rect">
            <a:avLst/>
          </a:prstGeom>
          <a:ln w="76200">
            <a:solidFill>
              <a:schemeClr val="tx1"/>
            </a:solidFill>
          </a:ln>
        </p:spPr>
      </p:pic>
    </p:spTree>
    <p:extLst>
      <p:ext uri="{BB962C8B-B14F-4D97-AF65-F5344CB8AC3E}">
        <p14:creationId xmlns:p14="http://schemas.microsoft.com/office/powerpoint/2010/main" val="2449591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4F8F4-509D-D0F7-5F6B-128879141926}"/>
              </a:ext>
            </a:extLst>
          </p:cNvPr>
          <p:cNvPicPr>
            <a:picLocks noChangeAspect="1"/>
          </p:cNvPicPr>
          <p:nvPr/>
        </p:nvPicPr>
        <p:blipFill>
          <a:blip r:embed="rId2"/>
          <a:stretch>
            <a:fillRect/>
          </a:stretch>
        </p:blipFill>
        <p:spPr>
          <a:xfrm>
            <a:off x="0" y="0"/>
            <a:ext cx="12192000" cy="6891298"/>
          </a:xfrm>
          <a:prstGeom prst="rect">
            <a:avLst/>
          </a:prstGeom>
        </p:spPr>
      </p:pic>
      <p:pic>
        <p:nvPicPr>
          <p:cNvPr id="3074" name="Picture 2" descr="See the source image">
            <a:extLst>
              <a:ext uri="{FF2B5EF4-FFF2-40B4-BE49-F238E27FC236}">
                <a16:creationId xmlns:a16="http://schemas.microsoft.com/office/drawing/2014/main" id="{BF339B48-5F56-0197-BACD-5674697F0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176" y="2490594"/>
            <a:ext cx="2831647" cy="350809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1395B012-9801-13B7-9FC3-AB46F6E080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741" y="1863273"/>
            <a:ext cx="2831647" cy="3508096"/>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389889DE-0D52-F141-8287-5ED069C3B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168" y="1863273"/>
            <a:ext cx="2831647" cy="350809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DEDACD-1B5E-BC22-BB93-9694BBC80271}"/>
              </a:ext>
            </a:extLst>
          </p:cNvPr>
          <p:cNvSpPr txBox="1"/>
          <p:nvPr/>
        </p:nvSpPr>
        <p:spPr>
          <a:xfrm>
            <a:off x="2101700" y="1066650"/>
            <a:ext cx="7988598" cy="584775"/>
          </a:xfrm>
          <a:prstGeom prst="rect">
            <a:avLst/>
          </a:prstGeom>
          <a:noFill/>
        </p:spPr>
        <p:txBody>
          <a:bodyPr wrap="square" rtlCol="0">
            <a:spAutoFit/>
          </a:bodyPr>
          <a:lstStyle/>
          <a:p>
            <a:pPr algn="ctr"/>
            <a:r>
              <a:rPr lang="en-US" sz="3200" b="1" u="sng" dirty="0">
                <a:latin typeface="Aharoni" panose="02010803020104030203" pitchFamily="2" charset="-79"/>
                <a:cs typeface="Aharoni" panose="02010803020104030203" pitchFamily="2" charset="-79"/>
              </a:rPr>
              <a:t>REAL FLOWER JEWELLERY FOR BRIDE</a:t>
            </a:r>
            <a:endParaRPr lang="en-IN" sz="3200" b="1" u="sng"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29149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6E622-BF34-24B5-8B05-342F856DEA4C}"/>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BFBC067D-A312-E365-0615-FCA2E9E5A649}"/>
              </a:ext>
            </a:extLst>
          </p:cNvPr>
          <p:cNvSpPr txBox="1"/>
          <p:nvPr/>
        </p:nvSpPr>
        <p:spPr>
          <a:xfrm>
            <a:off x="2214492" y="1086614"/>
            <a:ext cx="7763016" cy="646331"/>
          </a:xfrm>
          <a:prstGeom prst="rect">
            <a:avLst/>
          </a:prstGeom>
          <a:noFill/>
        </p:spPr>
        <p:txBody>
          <a:bodyPr wrap="square" rtlCol="0">
            <a:spAutoFit/>
          </a:bodyPr>
          <a:lstStyle/>
          <a:p>
            <a:pPr algn="ctr"/>
            <a:r>
              <a:rPr lang="en-IN" sz="3600" u="sng" dirty="0">
                <a:latin typeface="Aharoni" panose="02010803020104030203" pitchFamily="2" charset="-79"/>
                <a:cs typeface="Aharoni" panose="02010803020104030203" pitchFamily="2" charset="-79"/>
              </a:rPr>
              <a:t>CARNIVAL FUNCTION ACTIVITIES </a:t>
            </a:r>
          </a:p>
        </p:txBody>
      </p:sp>
      <p:pic>
        <p:nvPicPr>
          <p:cNvPr id="4" name="Picture 3">
            <a:extLst>
              <a:ext uri="{FF2B5EF4-FFF2-40B4-BE49-F238E27FC236}">
                <a16:creationId xmlns:a16="http://schemas.microsoft.com/office/drawing/2014/main" id="{5180D59D-9789-4099-C99F-1D64C11F0173}"/>
              </a:ext>
            </a:extLst>
          </p:cNvPr>
          <p:cNvPicPr>
            <a:picLocks noChangeAspect="1"/>
          </p:cNvPicPr>
          <p:nvPr/>
        </p:nvPicPr>
        <p:blipFill rotWithShape="1">
          <a:blip r:embed="rId3"/>
          <a:srcRect l="17674" t="16258" r="16482"/>
          <a:stretch/>
        </p:blipFill>
        <p:spPr>
          <a:xfrm>
            <a:off x="725448" y="2084553"/>
            <a:ext cx="3175590" cy="2269825"/>
          </a:xfrm>
          <a:prstGeom prst="rect">
            <a:avLst/>
          </a:prstGeom>
          <a:ln w="76200">
            <a:solidFill>
              <a:schemeClr val="tx1"/>
            </a:solidFill>
          </a:ln>
        </p:spPr>
      </p:pic>
      <p:sp>
        <p:nvSpPr>
          <p:cNvPr id="5" name="TextBox 4">
            <a:extLst>
              <a:ext uri="{FF2B5EF4-FFF2-40B4-BE49-F238E27FC236}">
                <a16:creationId xmlns:a16="http://schemas.microsoft.com/office/drawing/2014/main" id="{7C46BC98-5DB5-D325-521A-726FE781C1B9}"/>
              </a:ext>
            </a:extLst>
          </p:cNvPr>
          <p:cNvSpPr txBox="1"/>
          <p:nvPr/>
        </p:nvSpPr>
        <p:spPr>
          <a:xfrm>
            <a:off x="665197" y="4451924"/>
            <a:ext cx="3175590"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CARICATURE ARTIST</a:t>
            </a:r>
          </a:p>
        </p:txBody>
      </p:sp>
      <p:pic>
        <p:nvPicPr>
          <p:cNvPr id="6" name="Picture 5">
            <a:extLst>
              <a:ext uri="{FF2B5EF4-FFF2-40B4-BE49-F238E27FC236}">
                <a16:creationId xmlns:a16="http://schemas.microsoft.com/office/drawing/2014/main" id="{17EDEE52-9824-C480-0039-FF2C8BADF42B}"/>
              </a:ext>
            </a:extLst>
          </p:cNvPr>
          <p:cNvPicPr>
            <a:picLocks noChangeAspect="1"/>
          </p:cNvPicPr>
          <p:nvPr/>
        </p:nvPicPr>
        <p:blipFill rotWithShape="1">
          <a:blip r:embed="rId4"/>
          <a:srcRect l="45087" t="27442" r="8081" b="18760"/>
          <a:stretch/>
        </p:blipFill>
        <p:spPr>
          <a:xfrm>
            <a:off x="4335974" y="1971499"/>
            <a:ext cx="3175590" cy="2523210"/>
          </a:xfrm>
          <a:prstGeom prst="rect">
            <a:avLst/>
          </a:prstGeom>
          <a:ln w="76200">
            <a:solidFill>
              <a:schemeClr val="tx1"/>
            </a:solidFill>
          </a:ln>
        </p:spPr>
      </p:pic>
      <p:pic>
        <p:nvPicPr>
          <p:cNvPr id="7" name="Picture 6">
            <a:extLst>
              <a:ext uri="{FF2B5EF4-FFF2-40B4-BE49-F238E27FC236}">
                <a16:creationId xmlns:a16="http://schemas.microsoft.com/office/drawing/2014/main" id="{E2B1CFF3-4B26-DAAA-9CD1-8A99BB151718}"/>
              </a:ext>
            </a:extLst>
          </p:cNvPr>
          <p:cNvPicPr>
            <a:picLocks noChangeAspect="1"/>
          </p:cNvPicPr>
          <p:nvPr/>
        </p:nvPicPr>
        <p:blipFill rotWithShape="1">
          <a:blip r:embed="rId5"/>
          <a:srcRect l="53459" t="22325" r="7819" b="20930"/>
          <a:stretch/>
        </p:blipFill>
        <p:spPr>
          <a:xfrm>
            <a:off x="8237012" y="2098191"/>
            <a:ext cx="3175589" cy="2269825"/>
          </a:xfrm>
          <a:prstGeom prst="rect">
            <a:avLst/>
          </a:prstGeom>
          <a:ln w="76200">
            <a:solidFill>
              <a:schemeClr val="tx1"/>
            </a:solidFill>
          </a:ln>
        </p:spPr>
      </p:pic>
      <p:sp>
        <p:nvSpPr>
          <p:cNvPr id="8" name="TextBox 7">
            <a:extLst>
              <a:ext uri="{FF2B5EF4-FFF2-40B4-BE49-F238E27FC236}">
                <a16:creationId xmlns:a16="http://schemas.microsoft.com/office/drawing/2014/main" id="{FE980E01-12DA-5A84-5904-99374CCD2B92}"/>
              </a:ext>
            </a:extLst>
          </p:cNvPr>
          <p:cNvSpPr txBox="1"/>
          <p:nvPr/>
        </p:nvSpPr>
        <p:spPr>
          <a:xfrm>
            <a:off x="4346835" y="4566915"/>
            <a:ext cx="3164729"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POTTERY MAKING</a:t>
            </a:r>
          </a:p>
        </p:txBody>
      </p:sp>
      <p:sp>
        <p:nvSpPr>
          <p:cNvPr id="9" name="TextBox 8">
            <a:extLst>
              <a:ext uri="{FF2B5EF4-FFF2-40B4-BE49-F238E27FC236}">
                <a16:creationId xmlns:a16="http://schemas.microsoft.com/office/drawing/2014/main" id="{0A053009-E2B3-9815-849C-4234066D2C8F}"/>
              </a:ext>
            </a:extLst>
          </p:cNvPr>
          <p:cNvSpPr txBox="1"/>
          <p:nvPr/>
        </p:nvSpPr>
        <p:spPr>
          <a:xfrm>
            <a:off x="8237012" y="4452177"/>
            <a:ext cx="3164729"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BIG BUBBLE</a:t>
            </a:r>
          </a:p>
        </p:txBody>
      </p:sp>
    </p:spTree>
    <p:extLst>
      <p:ext uri="{BB962C8B-B14F-4D97-AF65-F5344CB8AC3E}">
        <p14:creationId xmlns:p14="http://schemas.microsoft.com/office/powerpoint/2010/main" val="504829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01B057-C1E4-50FE-8882-6179C27CDB04}"/>
              </a:ext>
            </a:extLst>
          </p:cNvPr>
          <p:cNvPicPr>
            <a:picLocks noChangeAspect="1"/>
          </p:cNvPicPr>
          <p:nvPr/>
        </p:nvPicPr>
        <p:blipFill>
          <a:blip r:embed="rId2"/>
          <a:stretch>
            <a:fillRect/>
          </a:stretch>
        </p:blipFill>
        <p:spPr>
          <a:xfrm>
            <a:off x="0" y="0"/>
            <a:ext cx="12192000" cy="6891298"/>
          </a:xfrm>
          <a:prstGeom prst="rect">
            <a:avLst/>
          </a:prstGeom>
        </p:spPr>
      </p:pic>
      <p:pic>
        <p:nvPicPr>
          <p:cNvPr id="5" name="Picture 4">
            <a:extLst>
              <a:ext uri="{FF2B5EF4-FFF2-40B4-BE49-F238E27FC236}">
                <a16:creationId xmlns:a16="http://schemas.microsoft.com/office/drawing/2014/main" id="{47291333-0156-ADE2-6836-7DCAB14A0D99}"/>
              </a:ext>
            </a:extLst>
          </p:cNvPr>
          <p:cNvPicPr>
            <a:picLocks noChangeAspect="1"/>
          </p:cNvPicPr>
          <p:nvPr/>
        </p:nvPicPr>
        <p:blipFill>
          <a:blip r:embed="rId3"/>
          <a:stretch>
            <a:fillRect/>
          </a:stretch>
        </p:blipFill>
        <p:spPr>
          <a:xfrm>
            <a:off x="4545489" y="1856794"/>
            <a:ext cx="3101022" cy="3507594"/>
          </a:xfrm>
          <a:prstGeom prst="rect">
            <a:avLst/>
          </a:prstGeom>
          <a:ln w="76200">
            <a:solidFill>
              <a:schemeClr val="tx1"/>
            </a:solidFill>
          </a:ln>
        </p:spPr>
      </p:pic>
      <p:sp>
        <p:nvSpPr>
          <p:cNvPr id="6" name="TextBox 5">
            <a:extLst>
              <a:ext uri="{FF2B5EF4-FFF2-40B4-BE49-F238E27FC236}">
                <a16:creationId xmlns:a16="http://schemas.microsoft.com/office/drawing/2014/main" id="{7C353FF4-E195-1B65-1B6E-97BDF693CB50}"/>
              </a:ext>
            </a:extLst>
          </p:cNvPr>
          <p:cNvSpPr txBox="1"/>
          <p:nvPr/>
        </p:nvSpPr>
        <p:spPr>
          <a:xfrm>
            <a:off x="4545489" y="5457297"/>
            <a:ext cx="3101022" cy="707886"/>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LAAKH KI CHUDDIYON KA STALL</a:t>
            </a:r>
          </a:p>
        </p:txBody>
      </p:sp>
      <p:pic>
        <p:nvPicPr>
          <p:cNvPr id="9" name="Picture 8">
            <a:extLst>
              <a:ext uri="{FF2B5EF4-FFF2-40B4-BE49-F238E27FC236}">
                <a16:creationId xmlns:a16="http://schemas.microsoft.com/office/drawing/2014/main" id="{21EDA4B1-2D0E-2C74-8C78-C9F33AF8A474}"/>
              </a:ext>
            </a:extLst>
          </p:cNvPr>
          <p:cNvPicPr>
            <a:picLocks noChangeAspect="1"/>
          </p:cNvPicPr>
          <p:nvPr/>
        </p:nvPicPr>
        <p:blipFill rotWithShape="1">
          <a:blip r:embed="rId4"/>
          <a:srcRect l="44564" t="31783" r="6861" b="26821"/>
          <a:stretch/>
        </p:blipFill>
        <p:spPr>
          <a:xfrm>
            <a:off x="620753" y="1222804"/>
            <a:ext cx="3260131" cy="1867054"/>
          </a:xfrm>
          <a:prstGeom prst="rect">
            <a:avLst/>
          </a:prstGeom>
          <a:ln w="76200">
            <a:solidFill>
              <a:schemeClr val="tx1"/>
            </a:solidFill>
          </a:ln>
        </p:spPr>
      </p:pic>
      <p:sp>
        <p:nvSpPr>
          <p:cNvPr id="10" name="TextBox 9">
            <a:extLst>
              <a:ext uri="{FF2B5EF4-FFF2-40B4-BE49-F238E27FC236}">
                <a16:creationId xmlns:a16="http://schemas.microsoft.com/office/drawing/2014/main" id="{0F2A54DA-615C-FE6D-15D9-541D39D1532C}"/>
              </a:ext>
            </a:extLst>
          </p:cNvPr>
          <p:cNvSpPr txBox="1"/>
          <p:nvPr/>
        </p:nvSpPr>
        <p:spPr>
          <a:xfrm>
            <a:off x="917797" y="702071"/>
            <a:ext cx="2666041"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RANGOLI MAKING</a:t>
            </a:r>
          </a:p>
        </p:txBody>
      </p:sp>
      <p:pic>
        <p:nvPicPr>
          <p:cNvPr id="11" name="Picture 10">
            <a:extLst>
              <a:ext uri="{FF2B5EF4-FFF2-40B4-BE49-F238E27FC236}">
                <a16:creationId xmlns:a16="http://schemas.microsoft.com/office/drawing/2014/main" id="{E1E2D931-A956-A0D6-1772-48100FCCBBC6}"/>
              </a:ext>
            </a:extLst>
          </p:cNvPr>
          <p:cNvPicPr>
            <a:picLocks noChangeAspect="1"/>
          </p:cNvPicPr>
          <p:nvPr/>
        </p:nvPicPr>
        <p:blipFill rotWithShape="1">
          <a:blip r:embed="rId5"/>
          <a:srcRect l="46570" t="28992" r="7646" b="17364"/>
          <a:stretch/>
        </p:blipFill>
        <p:spPr>
          <a:xfrm>
            <a:off x="8124959" y="1222804"/>
            <a:ext cx="3243881" cy="1987677"/>
          </a:xfrm>
          <a:prstGeom prst="rect">
            <a:avLst/>
          </a:prstGeom>
          <a:ln w="76200">
            <a:solidFill>
              <a:schemeClr val="tx1"/>
            </a:solidFill>
          </a:ln>
        </p:spPr>
      </p:pic>
      <p:sp>
        <p:nvSpPr>
          <p:cNvPr id="12" name="TextBox 11">
            <a:extLst>
              <a:ext uri="{FF2B5EF4-FFF2-40B4-BE49-F238E27FC236}">
                <a16:creationId xmlns:a16="http://schemas.microsoft.com/office/drawing/2014/main" id="{60EEB931-94B6-96BB-BE55-9897ECB8A06B}"/>
              </a:ext>
            </a:extLst>
          </p:cNvPr>
          <p:cNvSpPr txBox="1"/>
          <p:nvPr/>
        </p:nvSpPr>
        <p:spPr>
          <a:xfrm>
            <a:off x="8793794" y="702071"/>
            <a:ext cx="1906207"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NAIL ART</a:t>
            </a:r>
          </a:p>
        </p:txBody>
      </p:sp>
      <p:pic>
        <p:nvPicPr>
          <p:cNvPr id="13" name="Picture 12">
            <a:extLst>
              <a:ext uri="{FF2B5EF4-FFF2-40B4-BE49-F238E27FC236}">
                <a16:creationId xmlns:a16="http://schemas.microsoft.com/office/drawing/2014/main" id="{461BC8B8-CF9D-F81C-09E8-FDEE3FAE4137}"/>
              </a:ext>
            </a:extLst>
          </p:cNvPr>
          <p:cNvPicPr>
            <a:picLocks noChangeAspect="1"/>
          </p:cNvPicPr>
          <p:nvPr/>
        </p:nvPicPr>
        <p:blipFill rotWithShape="1">
          <a:blip r:embed="rId6"/>
          <a:srcRect l="50697" t="28062" r="7559" b="20155"/>
          <a:stretch/>
        </p:blipFill>
        <p:spPr>
          <a:xfrm>
            <a:off x="642680" y="3610591"/>
            <a:ext cx="3260130" cy="2081021"/>
          </a:xfrm>
          <a:prstGeom prst="rect">
            <a:avLst/>
          </a:prstGeom>
          <a:ln w="76200">
            <a:solidFill>
              <a:schemeClr val="tx1"/>
            </a:solidFill>
          </a:ln>
        </p:spPr>
      </p:pic>
      <p:pic>
        <p:nvPicPr>
          <p:cNvPr id="14" name="Picture 13">
            <a:extLst>
              <a:ext uri="{FF2B5EF4-FFF2-40B4-BE49-F238E27FC236}">
                <a16:creationId xmlns:a16="http://schemas.microsoft.com/office/drawing/2014/main" id="{01AF9F9F-B841-D931-00B1-9B1D2331D79E}"/>
              </a:ext>
            </a:extLst>
          </p:cNvPr>
          <p:cNvPicPr>
            <a:picLocks noChangeAspect="1"/>
          </p:cNvPicPr>
          <p:nvPr/>
        </p:nvPicPr>
        <p:blipFill rotWithShape="1">
          <a:blip r:embed="rId7"/>
          <a:srcRect l="44128" t="27442" r="9302" b="22790"/>
          <a:stretch/>
        </p:blipFill>
        <p:spPr>
          <a:xfrm>
            <a:off x="8124959" y="3800941"/>
            <a:ext cx="3243881" cy="1890671"/>
          </a:xfrm>
          <a:prstGeom prst="rect">
            <a:avLst/>
          </a:prstGeom>
          <a:ln w="76200">
            <a:solidFill>
              <a:schemeClr val="tx1"/>
            </a:solidFill>
          </a:ln>
        </p:spPr>
      </p:pic>
      <p:sp>
        <p:nvSpPr>
          <p:cNvPr id="15" name="TextBox 14">
            <a:extLst>
              <a:ext uri="{FF2B5EF4-FFF2-40B4-BE49-F238E27FC236}">
                <a16:creationId xmlns:a16="http://schemas.microsoft.com/office/drawing/2014/main" id="{9C5C2351-DDD6-2AA1-194D-7D2FA7F93233}"/>
              </a:ext>
            </a:extLst>
          </p:cNvPr>
          <p:cNvSpPr txBox="1"/>
          <p:nvPr/>
        </p:nvSpPr>
        <p:spPr>
          <a:xfrm>
            <a:off x="-129688" y="5792700"/>
            <a:ext cx="4530857"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FOOT MASSAGE</a:t>
            </a:r>
          </a:p>
        </p:txBody>
      </p:sp>
      <p:sp>
        <p:nvSpPr>
          <p:cNvPr id="16" name="TextBox 15">
            <a:extLst>
              <a:ext uri="{FF2B5EF4-FFF2-40B4-BE49-F238E27FC236}">
                <a16:creationId xmlns:a16="http://schemas.microsoft.com/office/drawing/2014/main" id="{EAE8541F-6036-FD48-049C-45262B8F5EFC}"/>
              </a:ext>
            </a:extLst>
          </p:cNvPr>
          <p:cNvSpPr txBox="1"/>
          <p:nvPr/>
        </p:nvSpPr>
        <p:spPr>
          <a:xfrm>
            <a:off x="7481470" y="5784521"/>
            <a:ext cx="4530857"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RING TOSS</a:t>
            </a:r>
          </a:p>
        </p:txBody>
      </p:sp>
    </p:spTree>
    <p:extLst>
      <p:ext uri="{BB962C8B-B14F-4D97-AF65-F5344CB8AC3E}">
        <p14:creationId xmlns:p14="http://schemas.microsoft.com/office/powerpoint/2010/main" val="3981317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898124-68DE-F06D-A531-B105C11F00B6}"/>
              </a:ext>
            </a:extLst>
          </p:cNvPr>
          <p:cNvPicPr>
            <a:picLocks noChangeAspect="1"/>
          </p:cNvPicPr>
          <p:nvPr/>
        </p:nvPicPr>
        <p:blipFill>
          <a:blip r:embed="rId2"/>
          <a:stretch>
            <a:fillRect/>
          </a:stretch>
        </p:blipFill>
        <p:spPr>
          <a:xfrm>
            <a:off x="0" y="0"/>
            <a:ext cx="12192000" cy="6891298"/>
          </a:xfrm>
          <a:prstGeom prst="rect">
            <a:avLst/>
          </a:prstGeom>
        </p:spPr>
      </p:pic>
      <p:pic>
        <p:nvPicPr>
          <p:cNvPr id="4" name="Picture 3">
            <a:extLst>
              <a:ext uri="{FF2B5EF4-FFF2-40B4-BE49-F238E27FC236}">
                <a16:creationId xmlns:a16="http://schemas.microsoft.com/office/drawing/2014/main" id="{94D3BF9B-9FAC-1F27-2573-3B2EFC557873}"/>
              </a:ext>
            </a:extLst>
          </p:cNvPr>
          <p:cNvPicPr>
            <a:picLocks noChangeAspect="1"/>
          </p:cNvPicPr>
          <p:nvPr/>
        </p:nvPicPr>
        <p:blipFill rotWithShape="1">
          <a:blip r:embed="rId3"/>
          <a:srcRect l="22122" t="2119" r="18314"/>
          <a:stretch/>
        </p:blipFill>
        <p:spPr>
          <a:xfrm>
            <a:off x="3931964" y="1744548"/>
            <a:ext cx="3074300" cy="3074312"/>
          </a:xfrm>
          <a:prstGeom prst="rect">
            <a:avLst/>
          </a:prstGeom>
          <a:ln w="76200">
            <a:solidFill>
              <a:schemeClr val="tx1"/>
            </a:solidFill>
          </a:ln>
        </p:spPr>
      </p:pic>
      <p:sp>
        <p:nvSpPr>
          <p:cNvPr id="5" name="TextBox 4">
            <a:extLst>
              <a:ext uri="{FF2B5EF4-FFF2-40B4-BE49-F238E27FC236}">
                <a16:creationId xmlns:a16="http://schemas.microsoft.com/office/drawing/2014/main" id="{D3A97FB1-1674-5FB7-CDA6-9AD5EB6D8262}"/>
              </a:ext>
            </a:extLst>
          </p:cNvPr>
          <p:cNvSpPr txBox="1"/>
          <p:nvPr/>
        </p:nvSpPr>
        <p:spPr>
          <a:xfrm>
            <a:off x="-67265" y="3712726"/>
            <a:ext cx="4530857"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ALISHA ARORA</a:t>
            </a:r>
          </a:p>
        </p:txBody>
      </p:sp>
      <p:pic>
        <p:nvPicPr>
          <p:cNvPr id="9" name="Picture 2" descr="See the source image">
            <a:extLst>
              <a:ext uri="{FF2B5EF4-FFF2-40B4-BE49-F238E27FC236}">
                <a16:creationId xmlns:a16="http://schemas.microsoft.com/office/drawing/2014/main" id="{C3B244E4-6E54-451D-B804-0CC801D31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1540" y="2951627"/>
            <a:ext cx="4046864" cy="2276361"/>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67E3B67-4DEA-24C7-2996-0F4ED69E87DE}"/>
              </a:ext>
            </a:extLst>
          </p:cNvPr>
          <p:cNvPicPr>
            <a:picLocks noChangeAspect="1"/>
          </p:cNvPicPr>
          <p:nvPr/>
        </p:nvPicPr>
        <p:blipFill rotWithShape="1">
          <a:blip r:embed="rId5"/>
          <a:srcRect l="22558" r="25378"/>
          <a:stretch/>
        </p:blipFill>
        <p:spPr>
          <a:xfrm>
            <a:off x="405886" y="1119033"/>
            <a:ext cx="3050802" cy="3296093"/>
          </a:xfrm>
          <a:prstGeom prst="rect">
            <a:avLst/>
          </a:prstGeom>
          <a:ln w="76200">
            <a:solidFill>
              <a:schemeClr val="tx1"/>
            </a:solidFill>
          </a:ln>
        </p:spPr>
      </p:pic>
      <p:sp>
        <p:nvSpPr>
          <p:cNvPr id="12" name="TextBox 11">
            <a:extLst>
              <a:ext uri="{FF2B5EF4-FFF2-40B4-BE49-F238E27FC236}">
                <a16:creationId xmlns:a16="http://schemas.microsoft.com/office/drawing/2014/main" id="{F338FD3B-976D-86B5-C25A-4A9FD5AA93A7}"/>
              </a:ext>
            </a:extLst>
          </p:cNvPr>
          <p:cNvSpPr txBox="1"/>
          <p:nvPr/>
        </p:nvSpPr>
        <p:spPr>
          <a:xfrm>
            <a:off x="-334142" y="4509655"/>
            <a:ext cx="4530857"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ALISHA ARORA</a:t>
            </a:r>
          </a:p>
        </p:txBody>
      </p:sp>
      <p:sp>
        <p:nvSpPr>
          <p:cNvPr id="13" name="TextBox 12">
            <a:extLst>
              <a:ext uri="{FF2B5EF4-FFF2-40B4-BE49-F238E27FC236}">
                <a16:creationId xmlns:a16="http://schemas.microsoft.com/office/drawing/2014/main" id="{C37C8242-2326-BDD7-3B8C-A94638AEC01C}"/>
              </a:ext>
            </a:extLst>
          </p:cNvPr>
          <p:cNvSpPr txBox="1"/>
          <p:nvPr/>
        </p:nvSpPr>
        <p:spPr>
          <a:xfrm>
            <a:off x="3203685" y="5000567"/>
            <a:ext cx="4530857"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SANCHITA HAZARE</a:t>
            </a:r>
          </a:p>
        </p:txBody>
      </p:sp>
      <p:sp>
        <p:nvSpPr>
          <p:cNvPr id="14" name="TextBox 13">
            <a:extLst>
              <a:ext uri="{FF2B5EF4-FFF2-40B4-BE49-F238E27FC236}">
                <a16:creationId xmlns:a16="http://schemas.microsoft.com/office/drawing/2014/main" id="{2ACF1C43-2C06-D76E-E21E-A5BD13DF48D1}"/>
              </a:ext>
            </a:extLst>
          </p:cNvPr>
          <p:cNvSpPr txBox="1"/>
          <p:nvPr/>
        </p:nvSpPr>
        <p:spPr>
          <a:xfrm>
            <a:off x="8411063" y="5580429"/>
            <a:ext cx="2490928"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SD LIVE SINGERS</a:t>
            </a:r>
          </a:p>
        </p:txBody>
      </p:sp>
      <p:sp>
        <p:nvSpPr>
          <p:cNvPr id="15" name="TextBox 14">
            <a:extLst>
              <a:ext uri="{FF2B5EF4-FFF2-40B4-BE49-F238E27FC236}">
                <a16:creationId xmlns:a16="http://schemas.microsoft.com/office/drawing/2014/main" id="{CC4B6E7A-CF53-694C-0D51-3755AF1883E1}"/>
              </a:ext>
            </a:extLst>
          </p:cNvPr>
          <p:cNvSpPr txBox="1"/>
          <p:nvPr/>
        </p:nvSpPr>
        <p:spPr>
          <a:xfrm>
            <a:off x="3456688" y="783241"/>
            <a:ext cx="5621773" cy="584775"/>
          </a:xfrm>
          <a:prstGeom prst="rect">
            <a:avLst/>
          </a:prstGeom>
          <a:noFill/>
        </p:spPr>
        <p:txBody>
          <a:bodyPr wrap="square" rtlCol="0">
            <a:spAutoFit/>
          </a:bodyPr>
          <a:lstStyle/>
          <a:p>
            <a:pPr algn="ctr"/>
            <a:r>
              <a:rPr lang="en-US" sz="3200" u="sng" dirty="0">
                <a:latin typeface="Aharoni" panose="02010803020104030203" pitchFamily="2" charset="-79"/>
                <a:cs typeface="Aharoni" panose="02010803020104030203" pitchFamily="2" charset="-79"/>
              </a:rPr>
              <a:t>M</a:t>
            </a:r>
            <a:r>
              <a:rPr lang="en-IN" sz="3200" u="sng" dirty="0">
                <a:latin typeface="Aharoni" panose="02010803020104030203" pitchFamily="2" charset="-79"/>
                <a:cs typeface="Aharoni" panose="02010803020104030203" pitchFamily="2" charset="-79"/>
              </a:rPr>
              <a:t>EHNDI SINGERS ARTISTS</a:t>
            </a:r>
          </a:p>
        </p:txBody>
      </p:sp>
    </p:spTree>
    <p:extLst>
      <p:ext uri="{BB962C8B-B14F-4D97-AF65-F5344CB8AC3E}">
        <p14:creationId xmlns:p14="http://schemas.microsoft.com/office/powerpoint/2010/main" val="4141235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3D392-0ADB-BD79-E2D0-DD6759C061D3}"/>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9937C8D5-4C00-3397-D0DF-59219B2BA1B4}"/>
              </a:ext>
            </a:extLst>
          </p:cNvPr>
          <p:cNvSpPr txBox="1"/>
          <p:nvPr/>
        </p:nvSpPr>
        <p:spPr>
          <a:xfrm>
            <a:off x="1890822" y="2875002"/>
            <a:ext cx="8410353" cy="1107996"/>
          </a:xfrm>
          <a:prstGeom prst="rect">
            <a:avLst/>
          </a:prstGeom>
          <a:noFill/>
        </p:spPr>
        <p:txBody>
          <a:bodyPr wrap="square" rtlCol="0">
            <a:spAutoFit/>
          </a:bodyPr>
          <a:lstStyle/>
          <a:p>
            <a:pPr algn="ctr"/>
            <a:r>
              <a:rPr lang="en-IN" sz="6600" dirty="0">
                <a:latin typeface="Aharoni" panose="02010803020104030203" pitchFamily="2" charset="-79"/>
                <a:cs typeface="Aharoni" panose="02010803020104030203" pitchFamily="2" charset="-79"/>
              </a:rPr>
              <a:t>SANGEET FUNCTION</a:t>
            </a:r>
          </a:p>
        </p:txBody>
      </p:sp>
    </p:spTree>
    <p:extLst>
      <p:ext uri="{BB962C8B-B14F-4D97-AF65-F5344CB8AC3E}">
        <p14:creationId xmlns:p14="http://schemas.microsoft.com/office/powerpoint/2010/main" val="1792584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1AB1F8-7CB5-A7A7-207C-6F9DFC401951}"/>
              </a:ext>
            </a:extLst>
          </p:cNvPr>
          <p:cNvPicPr>
            <a:picLocks noChangeAspect="1"/>
          </p:cNvPicPr>
          <p:nvPr/>
        </p:nvPicPr>
        <p:blipFill>
          <a:blip r:embed="rId2"/>
          <a:stretch>
            <a:fillRect/>
          </a:stretch>
        </p:blipFill>
        <p:spPr>
          <a:xfrm>
            <a:off x="0" y="-255182"/>
            <a:ext cx="12192000" cy="6891298"/>
          </a:xfrm>
          <a:prstGeom prst="rect">
            <a:avLst/>
          </a:prstGeom>
        </p:spPr>
      </p:pic>
      <p:sp>
        <p:nvSpPr>
          <p:cNvPr id="3" name="TextBox 2">
            <a:extLst>
              <a:ext uri="{FF2B5EF4-FFF2-40B4-BE49-F238E27FC236}">
                <a16:creationId xmlns:a16="http://schemas.microsoft.com/office/drawing/2014/main" id="{9CBB8AA8-0454-CDD1-CC1E-44C526A805CC}"/>
              </a:ext>
            </a:extLst>
          </p:cNvPr>
          <p:cNvSpPr txBox="1"/>
          <p:nvPr/>
        </p:nvSpPr>
        <p:spPr>
          <a:xfrm>
            <a:off x="3767086" y="633475"/>
            <a:ext cx="4657828" cy="707886"/>
          </a:xfrm>
          <a:prstGeom prst="rect">
            <a:avLst/>
          </a:prstGeom>
          <a:noFill/>
        </p:spPr>
        <p:txBody>
          <a:bodyPr wrap="square" rtlCol="0">
            <a:spAutoFit/>
          </a:bodyPr>
          <a:lstStyle/>
          <a:p>
            <a:r>
              <a:rPr lang="en-IN" sz="4000" u="sng" dirty="0">
                <a:latin typeface="Aharoni" panose="020B0604020202020204" pitchFamily="2" charset="-79"/>
                <a:cs typeface="Aharoni" panose="020B0604020202020204" pitchFamily="2" charset="-79"/>
              </a:rPr>
              <a:t>GUESTS WELCOME</a:t>
            </a:r>
          </a:p>
        </p:txBody>
      </p:sp>
      <p:pic>
        <p:nvPicPr>
          <p:cNvPr id="4" name="Picture 3">
            <a:extLst>
              <a:ext uri="{FF2B5EF4-FFF2-40B4-BE49-F238E27FC236}">
                <a16:creationId xmlns:a16="http://schemas.microsoft.com/office/drawing/2014/main" id="{92AC06CD-08B0-3494-82EB-3E7E4B8B6ACD}"/>
              </a:ext>
            </a:extLst>
          </p:cNvPr>
          <p:cNvPicPr>
            <a:picLocks noChangeAspect="1"/>
          </p:cNvPicPr>
          <p:nvPr/>
        </p:nvPicPr>
        <p:blipFill>
          <a:blip r:embed="rId3"/>
          <a:stretch>
            <a:fillRect/>
          </a:stretch>
        </p:blipFill>
        <p:spPr>
          <a:xfrm>
            <a:off x="1987537" y="1530763"/>
            <a:ext cx="5604110" cy="4131937"/>
          </a:xfrm>
          <a:prstGeom prst="rect">
            <a:avLst/>
          </a:prstGeom>
          <a:ln w="76200">
            <a:solidFill>
              <a:schemeClr val="tx1"/>
            </a:solidFill>
          </a:ln>
        </p:spPr>
      </p:pic>
      <p:sp>
        <p:nvSpPr>
          <p:cNvPr id="5" name="TextBox 4">
            <a:extLst>
              <a:ext uri="{FF2B5EF4-FFF2-40B4-BE49-F238E27FC236}">
                <a16:creationId xmlns:a16="http://schemas.microsoft.com/office/drawing/2014/main" id="{B0EB724E-FBC4-7D7F-8ED0-F76F22BC5E29}"/>
              </a:ext>
            </a:extLst>
          </p:cNvPr>
          <p:cNvSpPr txBox="1"/>
          <p:nvPr/>
        </p:nvSpPr>
        <p:spPr>
          <a:xfrm>
            <a:off x="7855358" y="3153261"/>
            <a:ext cx="3447652" cy="584775"/>
          </a:xfrm>
          <a:prstGeom prst="rect">
            <a:avLst/>
          </a:prstGeom>
          <a:noFill/>
        </p:spPr>
        <p:txBody>
          <a:bodyPr wrap="square" rtlCol="0">
            <a:spAutoFit/>
          </a:bodyPr>
          <a:lstStyle/>
          <a:p>
            <a:r>
              <a:rPr lang="en-IN" sz="3200" dirty="0">
                <a:latin typeface="Aharoni" panose="02010803020104030203" pitchFamily="2" charset="-79"/>
                <a:cs typeface="Aharoni" panose="02010803020104030203" pitchFamily="2" charset="-79"/>
              </a:rPr>
              <a:t>WELCOME GIRLS</a:t>
            </a:r>
          </a:p>
        </p:txBody>
      </p:sp>
    </p:spTree>
    <p:extLst>
      <p:ext uri="{BB962C8B-B14F-4D97-AF65-F5344CB8AC3E}">
        <p14:creationId xmlns:p14="http://schemas.microsoft.com/office/powerpoint/2010/main" val="3510615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772DF6-DD07-33E5-01A8-11D2C5F9E86B}"/>
              </a:ext>
            </a:extLst>
          </p:cNvPr>
          <p:cNvPicPr>
            <a:picLocks noChangeAspect="1"/>
          </p:cNvPicPr>
          <p:nvPr/>
        </p:nvPicPr>
        <p:blipFill>
          <a:blip r:embed="rId2"/>
          <a:stretch>
            <a:fillRect/>
          </a:stretch>
        </p:blipFill>
        <p:spPr>
          <a:xfrm>
            <a:off x="0" y="0"/>
            <a:ext cx="12192000" cy="6891298"/>
          </a:xfrm>
          <a:prstGeom prst="rect">
            <a:avLst/>
          </a:prstGeom>
        </p:spPr>
      </p:pic>
      <p:pic>
        <p:nvPicPr>
          <p:cNvPr id="4" name="Picture 3" descr="Picture 3">
            <a:extLst>
              <a:ext uri="{FF2B5EF4-FFF2-40B4-BE49-F238E27FC236}">
                <a16:creationId xmlns:a16="http://schemas.microsoft.com/office/drawing/2014/main" id="{3F5D024A-F6BF-0F9C-395D-8E6B6D7FD473}"/>
              </a:ext>
            </a:extLst>
          </p:cNvPr>
          <p:cNvPicPr>
            <a:picLocks noChangeAspect="1"/>
          </p:cNvPicPr>
          <p:nvPr/>
        </p:nvPicPr>
        <p:blipFill>
          <a:blip r:embed="rId3"/>
          <a:stretch>
            <a:fillRect/>
          </a:stretch>
        </p:blipFill>
        <p:spPr>
          <a:xfrm>
            <a:off x="1794869" y="1922126"/>
            <a:ext cx="3860835" cy="3860833"/>
          </a:xfrm>
          <a:prstGeom prst="rect">
            <a:avLst/>
          </a:prstGeom>
          <a:ln w="76200">
            <a:solidFill>
              <a:schemeClr val="tx1"/>
            </a:solidFill>
            <a:miter lim="400000"/>
          </a:ln>
        </p:spPr>
      </p:pic>
      <p:pic>
        <p:nvPicPr>
          <p:cNvPr id="5" name="1512541959_decor_214.jpg" descr="1512541959_decor_214.jpg">
            <a:extLst>
              <a:ext uri="{FF2B5EF4-FFF2-40B4-BE49-F238E27FC236}">
                <a16:creationId xmlns:a16="http://schemas.microsoft.com/office/drawing/2014/main" id="{7413781D-5CFA-6028-82D7-BF28E1889C11}"/>
              </a:ext>
            </a:extLst>
          </p:cNvPr>
          <p:cNvPicPr>
            <a:picLocks noChangeAspect="1"/>
          </p:cNvPicPr>
          <p:nvPr/>
        </p:nvPicPr>
        <p:blipFill>
          <a:blip r:embed="rId4"/>
          <a:stretch>
            <a:fillRect/>
          </a:stretch>
        </p:blipFill>
        <p:spPr>
          <a:xfrm>
            <a:off x="6115231" y="2326623"/>
            <a:ext cx="4582339" cy="3051838"/>
          </a:xfrm>
          <a:prstGeom prst="rect">
            <a:avLst/>
          </a:prstGeom>
          <a:ln w="76200">
            <a:solidFill>
              <a:schemeClr val="tx1"/>
            </a:solidFill>
            <a:miter lim="400000"/>
          </a:ln>
        </p:spPr>
      </p:pic>
      <p:sp>
        <p:nvSpPr>
          <p:cNvPr id="6" name="TextBox 5">
            <a:extLst>
              <a:ext uri="{FF2B5EF4-FFF2-40B4-BE49-F238E27FC236}">
                <a16:creationId xmlns:a16="http://schemas.microsoft.com/office/drawing/2014/main" id="{44731EEB-2FB1-3A11-E8D0-D1DB08423840}"/>
              </a:ext>
            </a:extLst>
          </p:cNvPr>
          <p:cNvSpPr txBox="1"/>
          <p:nvPr/>
        </p:nvSpPr>
        <p:spPr>
          <a:xfrm>
            <a:off x="3118275" y="594205"/>
            <a:ext cx="6836046" cy="1200329"/>
          </a:xfrm>
          <a:prstGeom prst="rect">
            <a:avLst/>
          </a:prstGeom>
          <a:noFill/>
        </p:spPr>
        <p:txBody>
          <a:bodyPr wrap="square" rtlCol="0">
            <a:spAutoFit/>
          </a:bodyPr>
          <a:lstStyle/>
          <a:p>
            <a:pPr algn="ctr"/>
            <a:r>
              <a:rPr lang="en-US" sz="3600" dirty="0">
                <a:latin typeface="Aharoni" panose="02010803020104030203" pitchFamily="2" charset="-79"/>
                <a:cs typeface="Aharoni" panose="02010803020104030203" pitchFamily="2" charset="-79"/>
              </a:rPr>
              <a:t>POCKET SQUARE CUSTOMIZED GIVE AWAY FOR MENS</a:t>
            </a:r>
            <a:endParaRPr lang="en-IN" sz="3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48881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DB378-2422-05CC-F76B-547AD8232E50}"/>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1841625B-B32A-B4E5-287A-36FFC54FA16E}"/>
              </a:ext>
            </a:extLst>
          </p:cNvPr>
          <p:cNvSpPr txBox="1"/>
          <p:nvPr/>
        </p:nvSpPr>
        <p:spPr>
          <a:xfrm>
            <a:off x="3905720" y="491951"/>
            <a:ext cx="4380560" cy="769441"/>
          </a:xfrm>
          <a:prstGeom prst="rect">
            <a:avLst/>
          </a:prstGeom>
          <a:noFill/>
        </p:spPr>
        <p:txBody>
          <a:bodyPr wrap="square" rtlCol="0">
            <a:spAutoFit/>
          </a:bodyPr>
          <a:lstStyle/>
          <a:p>
            <a:pPr algn="ctr"/>
            <a:r>
              <a:rPr lang="en-IN" sz="4400" u="sng" dirty="0">
                <a:latin typeface="Aharoni" panose="02010803020104030203" pitchFamily="2" charset="-79"/>
                <a:cs typeface="Aharoni" panose="02010803020104030203" pitchFamily="2" charset="-79"/>
              </a:rPr>
              <a:t>OUR SERVICES</a:t>
            </a:r>
          </a:p>
        </p:txBody>
      </p:sp>
      <p:sp>
        <p:nvSpPr>
          <p:cNvPr id="4" name="TextBox 3">
            <a:extLst>
              <a:ext uri="{FF2B5EF4-FFF2-40B4-BE49-F238E27FC236}">
                <a16:creationId xmlns:a16="http://schemas.microsoft.com/office/drawing/2014/main" id="{B1D84EDD-AFFD-3E7C-57A7-1A77C87DC75C}"/>
              </a:ext>
            </a:extLst>
          </p:cNvPr>
          <p:cNvSpPr txBox="1"/>
          <p:nvPr/>
        </p:nvSpPr>
        <p:spPr>
          <a:xfrm>
            <a:off x="2515328" y="5659958"/>
            <a:ext cx="3533536"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INVITATION CARDS</a:t>
            </a:r>
          </a:p>
        </p:txBody>
      </p:sp>
      <p:pic>
        <p:nvPicPr>
          <p:cNvPr id="1026" name="Picture 2" descr="See the source image">
            <a:extLst>
              <a:ext uri="{FF2B5EF4-FFF2-40B4-BE49-F238E27FC236}">
                <a16:creationId xmlns:a16="http://schemas.microsoft.com/office/drawing/2014/main" id="{86990F81-036F-9F34-0589-86AD3BFD71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364453" y="1879073"/>
            <a:ext cx="3700534" cy="3700534"/>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6853F60-936E-7DC3-53E3-E28AD9B8B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770" y="1879074"/>
            <a:ext cx="2915005" cy="3700534"/>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AB8A43-A421-3783-E2FA-79F33961199F}"/>
              </a:ext>
            </a:extLst>
          </p:cNvPr>
          <p:cNvSpPr txBox="1"/>
          <p:nvPr/>
        </p:nvSpPr>
        <p:spPr>
          <a:xfrm>
            <a:off x="6200889" y="5659958"/>
            <a:ext cx="4380561"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ONLINE INVITATION TEMPLATES</a:t>
            </a:r>
          </a:p>
        </p:txBody>
      </p:sp>
      <p:sp>
        <p:nvSpPr>
          <p:cNvPr id="7" name="TextBox 6">
            <a:extLst>
              <a:ext uri="{FF2B5EF4-FFF2-40B4-BE49-F238E27FC236}">
                <a16:creationId xmlns:a16="http://schemas.microsoft.com/office/drawing/2014/main" id="{F95DF49D-D7CB-836F-6093-E13E308E9BA7}"/>
              </a:ext>
            </a:extLst>
          </p:cNvPr>
          <p:cNvSpPr txBox="1"/>
          <p:nvPr/>
        </p:nvSpPr>
        <p:spPr>
          <a:xfrm>
            <a:off x="3905720" y="1133140"/>
            <a:ext cx="4380560" cy="646331"/>
          </a:xfrm>
          <a:prstGeom prst="rect">
            <a:avLst/>
          </a:prstGeom>
          <a:noFill/>
        </p:spPr>
        <p:txBody>
          <a:bodyPr wrap="square" rtlCol="0">
            <a:spAutoFit/>
          </a:bodyPr>
          <a:lstStyle/>
          <a:p>
            <a:pPr algn="ctr"/>
            <a:r>
              <a:rPr lang="en-IN" sz="3600" u="sng" dirty="0">
                <a:latin typeface="Aharoni" panose="02010803020104030203" pitchFamily="2" charset="-79"/>
                <a:cs typeface="Aharoni" panose="02010803020104030203" pitchFamily="2" charset="-79"/>
              </a:rPr>
              <a:t>INVITATIONS</a:t>
            </a:r>
          </a:p>
        </p:txBody>
      </p:sp>
    </p:spTree>
    <p:extLst>
      <p:ext uri="{BB962C8B-B14F-4D97-AF65-F5344CB8AC3E}">
        <p14:creationId xmlns:p14="http://schemas.microsoft.com/office/powerpoint/2010/main" val="216962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68D635-546B-A627-572B-A02BA5E34BC3}"/>
              </a:ext>
            </a:extLst>
          </p:cNvPr>
          <p:cNvPicPr>
            <a:picLocks noChangeAspect="1"/>
          </p:cNvPicPr>
          <p:nvPr/>
        </p:nvPicPr>
        <p:blipFill>
          <a:blip r:embed="rId2"/>
          <a:stretch>
            <a:fillRect/>
          </a:stretch>
        </p:blipFill>
        <p:spPr>
          <a:xfrm>
            <a:off x="-1" y="-16649"/>
            <a:ext cx="12192000" cy="6891298"/>
          </a:xfrm>
          <a:prstGeom prst="rect">
            <a:avLst/>
          </a:prstGeom>
        </p:spPr>
      </p:pic>
      <p:pic>
        <p:nvPicPr>
          <p:cNvPr id="4" name="Picture 3">
            <a:extLst>
              <a:ext uri="{FF2B5EF4-FFF2-40B4-BE49-F238E27FC236}">
                <a16:creationId xmlns:a16="http://schemas.microsoft.com/office/drawing/2014/main" id="{9D34DF16-1898-32D8-2522-F804FCF810DF}"/>
              </a:ext>
            </a:extLst>
          </p:cNvPr>
          <p:cNvPicPr>
            <a:picLocks noChangeAspect="1"/>
          </p:cNvPicPr>
          <p:nvPr/>
        </p:nvPicPr>
        <p:blipFill rotWithShape="1">
          <a:blip r:embed="rId3"/>
          <a:srcRect t="12193" b="8685"/>
          <a:stretch/>
        </p:blipFill>
        <p:spPr>
          <a:xfrm>
            <a:off x="927499" y="883392"/>
            <a:ext cx="3051407" cy="4060748"/>
          </a:xfrm>
          <a:prstGeom prst="rect">
            <a:avLst/>
          </a:prstGeom>
          <a:ln w="76200">
            <a:solidFill>
              <a:schemeClr val="tx1"/>
            </a:solidFill>
          </a:ln>
        </p:spPr>
      </p:pic>
      <p:pic>
        <p:nvPicPr>
          <p:cNvPr id="6" name="Picture 5">
            <a:extLst>
              <a:ext uri="{FF2B5EF4-FFF2-40B4-BE49-F238E27FC236}">
                <a16:creationId xmlns:a16="http://schemas.microsoft.com/office/drawing/2014/main" id="{421A2C4A-BE40-D120-05A8-CEBAF45E5577}"/>
              </a:ext>
            </a:extLst>
          </p:cNvPr>
          <p:cNvPicPr>
            <a:picLocks noChangeAspect="1"/>
          </p:cNvPicPr>
          <p:nvPr/>
        </p:nvPicPr>
        <p:blipFill rotWithShape="1">
          <a:blip r:embed="rId4"/>
          <a:srcRect l="41352" r="5342"/>
          <a:stretch/>
        </p:blipFill>
        <p:spPr>
          <a:xfrm>
            <a:off x="4518815" y="1926267"/>
            <a:ext cx="3051407" cy="4066513"/>
          </a:xfrm>
          <a:prstGeom prst="rect">
            <a:avLst/>
          </a:prstGeom>
          <a:ln w="76200">
            <a:solidFill>
              <a:schemeClr val="tx1"/>
            </a:solidFill>
          </a:ln>
        </p:spPr>
      </p:pic>
      <p:sp>
        <p:nvSpPr>
          <p:cNvPr id="7" name="TextBox 6">
            <a:extLst>
              <a:ext uri="{FF2B5EF4-FFF2-40B4-BE49-F238E27FC236}">
                <a16:creationId xmlns:a16="http://schemas.microsoft.com/office/drawing/2014/main" id="{776A2D36-8295-4146-1879-8A44EBB38561}"/>
              </a:ext>
            </a:extLst>
          </p:cNvPr>
          <p:cNvSpPr txBox="1"/>
          <p:nvPr/>
        </p:nvSpPr>
        <p:spPr>
          <a:xfrm>
            <a:off x="5298258" y="1364263"/>
            <a:ext cx="1595481"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UPASNA </a:t>
            </a:r>
            <a:endParaRPr lang="en-IN" sz="2400" dirty="0">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C69A0542-FA95-488C-261F-0C0B5D3128E7}"/>
              </a:ext>
            </a:extLst>
          </p:cNvPr>
          <p:cNvSpPr txBox="1"/>
          <p:nvPr/>
        </p:nvSpPr>
        <p:spPr>
          <a:xfrm>
            <a:off x="1565799" y="5029977"/>
            <a:ext cx="1595481"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HARNEET </a:t>
            </a:r>
            <a:endParaRPr lang="en-IN" sz="2400" dirty="0">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B3ED9FA9-8E80-2E80-4E69-B19965FC0415}"/>
              </a:ext>
            </a:extLst>
          </p:cNvPr>
          <p:cNvSpPr txBox="1"/>
          <p:nvPr/>
        </p:nvSpPr>
        <p:spPr>
          <a:xfrm>
            <a:off x="4633190" y="579710"/>
            <a:ext cx="2822656" cy="707886"/>
          </a:xfrm>
          <a:prstGeom prst="rect">
            <a:avLst/>
          </a:prstGeom>
          <a:noFill/>
        </p:spPr>
        <p:txBody>
          <a:bodyPr wrap="square" rtlCol="0">
            <a:spAutoFit/>
          </a:bodyPr>
          <a:lstStyle/>
          <a:p>
            <a:r>
              <a:rPr lang="en-IN" sz="4000" u="sng" dirty="0">
                <a:latin typeface="Aharoni" panose="020B0604020202020204" pitchFamily="2" charset="-79"/>
                <a:cs typeface="Aharoni" panose="020B0604020202020204" pitchFamily="2" charset="-79"/>
              </a:rPr>
              <a:t>ANCHORS</a:t>
            </a:r>
          </a:p>
        </p:txBody>
      </p:sp>
      <p:pic>
        <p:nvPicPr>
          <p:cNvPr id="11" name="Picture 10">
            <a:extLst>
              <a:ext uri="{FF2B5EF4-FFF2-40B4-BE49-F238E27FC236}">
                <a16:creationId xmlns:a16="http://schemas.microsoft.com/office/drawing/2014/main" id="{100EDFA6-1C17-7C4C-8B24-CBAC524AEC43}"/>
              </a:ext>
            </a:extLst>
          </p:cNvPr>
          <p:cNvPicPr>
            <a:picLocks noChangeAspect="1"/>
          </p:cNvPicPr>
          <p:nvPr/>
        </p:nvPicPr>
        <p:blipFill>
          <a:blip r:embed="rId5"/>
          <a:stretch>
            <a:fillRect/>
          </a:stretch>
        </p:blipFill>
        <p:spPr>
          <a:xfrm>
            <a:off x="8189318" y="883392"/>
            <a:ext cx="2899876" cy="4060749"/>
          </a:xfrm>
          <a:prstGeom prst="rect">
            <a:avLst/>
          </a:prstGeom>
          <a:ln w="76200">
            <a:solidFill>
              <a:schemeClr val="tx1"/>
            </a:solidFill>
          </a:ln>
        </p:spPr>
      </p:pic>
      <p:sp>
        <p:nvSpPr>
          <p:cNvPr id="12" name="TextBox 11">
            <a:extLst>
              <a:ext uri="{FF2B5EF4-FFF2-40B4-BE49-F238E27FC236}">
                <a16:creationId xmlns:a16="http://schemas.microsoft.com/office/drawing/2014/main" id="{E6DEA02A-4992-37A3-E420-C073B320DF58}"/>
              </a:ext>
            </a:extLst>
          </p:cNvPr>
          <p:cNvSpPr txBox="1"/>
          <p:nvPr/>
        </p:nvSpPr>
        <p:spPr>
          <a:xfrm>
            <a:off x="9138781" y="5028340"/>
            <a:ext cx="1000950"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EKTA </a:t>
            </a:r>
            <a:endParaRPr lang="en-IN"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74200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79F19-C95E-A5C0-825F-D2C1FF1BAC00}"/>
              </a:ext>
            </a:extLst>
          </p:cNvPr>
          <p:cNvPicPr>
            <a:picLocks noChangeAspect="1"/>
          </p:cNvPicPr>
          <p:nvPr/>
        </p:nvPicPr>
        <p:blipFill>
          <a:blip r:embed="rId2"/>
          <a:stretch>
            <a:fillRect/>
          </a:stretch>
        </p:blipFill>
        <p:spPr>
          <a:xfrm>
            <a:off x="0" y="0"/>
            <a:ext cx="12192000" cy="6891298"/>
          </a:xfrm>
          <a:prstGeom prst="rect">
            <a:avLst/>
          </a:prstGeom>
        </p:spPr>
      </p:pic>
      <p:pic>
        <p:nvPicPr>
          <p:cNvPr id="7170" name="Picture 2" descr="See the source image">
            <a:extLst>
              <a:ext uri="{FF2B5EF4-FFF2-40B4-BE49-F238E27FC236}">
                <a16:creationId xmlns:a16="http://schemas.microsoft.com/office/drawing/2014/main" id="{2E0A30FF-A015-D91B-9D66-D6255E58D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22"/>
          <a:stretch/>
        </p:blipFill>
        <p:spPr bwMode="auto">
          <a:xfrm>
            <a:off x="1024788" y="2488583"/>
            <a:ext cx="5071212" cy="3080794"/>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C02E2B1-23EF-3CC4-B349-659A52550A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69" r="15151"/>
          <a:stretch/>
        </p:blipFill>
        <p:spPr bwMode="auto">
          <a:xfrm>
            <a:off x="6569510" y="2095126"/>
            <a:ext cx="4348062" cy="3867708"/>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D2C3FA-C3EF-6BDC-0750-82834A57845B}"/>
              </a:ext>
            </a:extLst>
          </p:cNvPr>
          <p:cNvSpPr txBox="1"/>
          <p:nvPr/>
        </p:nvSpPr>
        <p:spPr>
          <a:xfrm>
            <a:off x="1890823" y="773205"/>
            <a:ext cx="8410353" cy="1200329"/>
          </a:xfrm>
          <a:prstGeom prst="rect">
            <a:avLst/>
          </a:prstGeom>
          <a:noFill/>
        </p:spPr>
        <p:txBody>
          <a:bodyPr wrap="square" rtlCol="0">
            <a:spAutoFit/>
          </a:bodyPr>
          <a:lstStyle/>
          <a:p>
            <a:pPr algn="ctr"/>
            <a:r>
              <a:rPr lang="en-US" sz="3600" u="sng" dirty="0">
                <a:latin typeface="Aharoni" panose="02010803020104030203" pitchFamily="2" charset="-79"/>
                <a:cs typeface="Aharoni" panose="02010803020104030203" pitchFamily="2" charset="-79"/>
              </a:rPr>
              <a:t>B</a:t>
            </a:r>
            <a:r>
              <a:rPr lang="en-IN" sz="3600" u="sng" dirty="0">
                <a:latin typeface="Aharoni" panose="02010803020104030203" pitchFamily="2" charset="-79"/>
                <a:cs typeface="Aharoni" panose="02010803020104030203" pitchFamily="2" charset="-79"/>
              </a:rPr>
              <a:t>RIDE &amp; GROOM ENTRY WITH SPECIAL EFFECTS</a:t>
            </a:r>
          </a:p>
        </p:txBody>
      </p:sp>
    </p:spTree>
    <p:extLst>
      <p:ext uri="{BB962C8B-B14F-4D97-AF65-F5344CB8AC3E}">
        <p14:creationId xmlns:p14="http://schemas.microsoft.com/office/powerpoint/2010/main" val="1704827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84D5BD-49F5-011A-DD97-FB8E5BA51FEF}"/>
              </a:ext>
            </a:extLst>
          </p:cNvPr>
          <p:cNvPicPr>
            <a:picLocks noChangeAspect="1"/>
          </p:cNvPicPr>
          <p:nvPr/>
        </p:nvPicPr>
        <p:blipFill>
          <a:blip r:embed="rId2"/>
          <a:stretch>
            <a:fillRect/>
          </a:stretch>
        </p:blipFill>
        <p:spPr>
          <a:xfrm>
            <a:off x="0" y="0"/>
            <a:ext cx="12192000" cy="6891298"/>
          </a:xfrm>
          <a:prstGeom prst="rect">
            <a:avLst/>
          </a:prstGeom>
        </p:spPr>
      </p:pic>
      <p:pic>
        <p:nvPicPr>
          <p:cNvPr id="6146" name="Picture 2" descr="See the source image">
            <a:extLst>
              <a:ext uri="{FF2B5EF4-FFF2-40B4-BE49-F238E27FC236}">
                <a16:creationId xmlns:a16="http://schemas.microsoft.com/office/drawing/2014/main" id="{D913E9F5-047E-527C-DCC5-7B9E9E9223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7" r="21508"/>
          <a:stretch/>
        </p:blipFill>
        <p:spPr bwMode="auto">
          <a:xfrm>
            <a:off x="1945755" y="1163207"/>
            <a:ext cx="5199324" cy="4531581"/>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E2880E-7B85-C30C-15D3-89E29EE1FB33}"/>
              </a:ext>
            </a:extLst>
          </p:cNvPr>
          <p:cNvSpPr txBox="1"/>
          <p:nvPr/>
        </p:nvSpPr>
        <p:spPr>
          <a:xfrm>
            <a:off x="7187611" y="3105831"/>
            <a:ext cx="3907468" cy="646331"/>
          </a:xfrm>
          <a:prstGeom prst="rect">
            <a:avLst/>
          </a:prstGeom>
          <a:noFill/>
        </p:spPr>
        <p:txBody>
          <a:bodyPr wrap="square" rtlCol="0">
            <a:spAutoFit/>
          </a:bodyPr>
          <a:lstStyle/>
          <a:p>
            <a:pPr algn="ctr"/>
            <a:r>
              <a:rPr lang="en-IN" sz="3600" dirty="0">
                <a:latin typeface="Aharoni" panose="02010803020104030203" pitchFamily="2" charset="-79"/>
                <a:cs typeface="Aharoni" panose="02010803020104030203" pitchFamily="2" charset="-79"/>
              </a:rPr>
              <a:t>CAKE CUTTING</a:t>
            </a:r>
          </a:p>
        </p:txBody>
      </p:sp>
    </p:spTree>
    <p:extLst>
      <p:ext uri="{BB962C8B-B14F-4D97-AF65-F5344CB8AC3E}">
        <p14:creationId xmlns:p14="http://schemas.microsoft.com/office/powerpoint/2010/main" val="3637917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BF4908-9895-1BBC-7C38-8F77BF07CA18}"/>
              </a:ext>
            </a:extLst>
          </p:cNvPr>
          <p:cNvPicPr>
            <a:picLocks noChangeAspect="1"/>
          </p:cNvPicPr>
          <p:nvPr/>
        </p:nvPicPr>
        <p:blipFill>
          <a:blip r:embed="rId2"/>
          <a:stretch>
            <a:fillRect/>
          </a:stretch>
        </p:blipFill>
        <p:spPr>
          <a:xfrm>
            <a:off x="0" y="0"/>
            <a:ext cx="12192000" cy="6891298"/>
          </a:xfrm>
          <a:prstGeom prst="rect">
            <a:avLst/>
          </a:prstGeom>
        </p:spPr>
      </p:pic>
      <p:pic>
        <p:nvPicPr>
          <p:cNvPr id="4" name="Picture 3">
            <a:extLst>
              <a:ext uri="{FF2B5EF4-FFF2-40B4-BE49-F238E27FC236}">
                <a16:creationId xmlns:a16="http://schemas.microsoft.com/office/drawing/2014/main" id="{043B6D51-A360-3FD3-D80C-8EEEE0AEE483}"/>
              </a:ext>
            </a:extLst>
          </p:cNvPr>
          <p:cNvPicPr>
            <a:picLocks noChangeAspect="1"/>
          </p:cNvPicPr>
          <p:nvPr/>
        </p:nvPicPr>
        <p:blipFill rotWithShape="1">
          <a:blip r:embed="rId3">
            <a:extLst>
              <a:ext uri="{28A0092B-C50C-407E-A947-70E740481C1C}">
                <a14:useLocalDpi xmlns:a14="http://schemas.microsoft.com/office/drawing/2010/main" val="0"/>
              </a:ext>
            </a:extLst>
          </a:blip>
          <a:srcRect t="18489"/>
          <a:stretch/>
        </p:blipFill>
        <p:spPr>
          <a:xfrm>
            <a:off x="1451900" y="3600762"/>
            <a:ext cx="4275704" cy="2486454"/>
          </a:xfrm>
          <a:prstGeom prst="rect">
            <a:avLst/>
          </a:prstGeom>
          <a:ln w="76200">
            <a:solidFill>
              <a:schemeClr val="tx1"/>
            </a:solidFill>
          </a:ln>
        </p:spPr>
      </p:pic>
      <p:pic>
        <p:nvPicPr>
          <p:cNvPr id="6" name="Picture 5">
            <a:extLst>
              <a:ext uri="{FF2B5EF4-FFF2-40B4-BE49-F238E27FC236}">
                <a16:creationId xmlns:a16="http://schemas.microsoft.com/office/drawing/2014/main" id="{48691533-0E4A-9162-438D-B7E08FDDCFE6}"/>
              </a:ext>
            </a:extLst>
          </p:cNvPr>
          <p:cNvPicPr>
            <a:picLocks noChangeAspect="1"/>
          </p:cNvPicPr>
          <p:nvPr/>
        </p:nvPicPr>
        <p:blipFill rotWithShape="1">
          <a:blip r:embed="rId4">
            <a:extLst>
              <a:ext uri="{28A0092B-C50C-407E-A947-70E740481C1C}">
                <a14:useLocalDpi xmlns:a14="http://schemas.microsoft.com/office/drawing/2010/main" val="0"/>
              </a:ext>
            </a:extLst>
          </a:blip>
          <a:srcRect b="14858"/>
          <a:stretch/>
        </p:blipFill>
        <p:spPr>
          <a:xfrm>
            <a:off x="6096000" y="2337099"/>
            <a:ext cx="4842774" cy="2792317"/>
          </a:xfrm>
          <a:prstGeom prst="rect">
            <a:avLst/>
          </a:prstGeom>
          <a:ln w="76200">
            <a:solidFill>
              <a:schemeClr val="tx1"/>
            </a:solidFill>
          </a:ln>
        </p:spPr>
      </p:pic>
      <p:pic>
        <p:nvPicPr>
          <p:cNvPr id="7" name="Picture 6">
            <a:extLst>
              <a:ext uri="{FF2B5EF4-FFF2-40B4-BE49-F238E27FC236}">
                <a16:creationId xmlns:a16="http://schemas.microsoft.com/office/drawing/2014/main" id="{649CA8FD-E59A-48CE-B662-9BB0FF8D9D69}"/>
              </a:ext>
            </a:extLst>
          </p:cNvPr>
          <p:cNvPicPr>
            <a:picLocks noChangeAspect="1"/>
          </p:cNvPicPr>
          <p:nvPr/>
        </p:nvPicPr>
        <p:blipFill rotWithShape="1">
          <a:blip r:embed="rId5">
            <a:extLst>
              <a:ext uri="{28A0092B-C50C-407E-A947-70E740481C1C}">
                <a14:useLocalDpi xmlns:a14="http://schemas.microsoft.com/office/drawing/2010/main" val="0"/>
              </a:ext>
            </a:extLst>
          </a:blip>
          <a:srcRect b="9303"/>
          <a:stretch/>
        </p:blipFill>
        <p:spPr>
          <a:xfrm>
            <a:off x="1451900" y="770785"/>
            <a:ext cx="4275704" cy="2486454"/>
          </a:xfrm>
          <a:prstGeom prst="rect">
            <a:avLst/>
          </a:prstGeom>
          <a:ln w="76200">
            <a:solidFill>
              <a:schemeClr val="tx1"/>
            </a:solidFill>
          </a:ln>
        </p:spPr>
      </p:pic>
      <p:sp>
        <p:nvSpPr>
          <p:cNvPr id="8" name="TextBox 7">
            <a:extLst>
              <a:ext uri="{FF2B5EF4-FFF2-40B4-BE49-F238E27FC236}">
                <a16:creationId xmlns:a16="http://schemas.microsoft.com/office/drawing/2014/main" id="{B9EB17F0-3850-F0D0-BCA3-D97E45F927E4}"/>
              </a:ext>
            </a:extLst>
          </p:cNvPr>
          <p:cNvSpPr txBox="1"/>
          <p:nvPr/>
        </p:nvSpPr>
        <p:spPr>
          <a:xfrm>
            <a:off x="5979678" y="1185451"/>
            <a:ext cx="4474377" cy="1077218"/>
          </a:xfrm>
          <a:prstGeom prst="rect">
            <a:avLst/>
          </a:prstGeom>
          <a:noFill/>
        </p:spPr>
        <p:txBody>
          <a:bodyPr wrap="square" rtlCol="0">
            <a:spAutoFit/>
          </a:bodyPr>
          <a:lstStyle/>
          <a:p>
            <a:pPr algn="ctr"/>
            <a:r>
              <a:rPr lang="en-IN" sz="3200" dirty="0">
                <a:latin typeface="Aharoni" panose="02010803020104030203" pitchFamily="2" charset="-79"/>
                <a:cs typeface="Aharoni" panose="02010803020104030203" pitchFamily="2" charset="-79"/>
              </a:rPr>
              <a:t>SUFI ENTERTAINMNET STAGE ACTS</a:t>
            </a:r>
          </a:p>
        </p:txBody>
      </p:sp>
    </p:spTree>
    <p:extLst>
      <p:ext uri="{BB962C8B-B14F-4D97-AF65-F5344CB8AC3E}">
        <p14:creationId xmlns:p14="http://schemas.microsoft.com/office/powerpoint/2010/main" val="45196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D3417A-A44C-4EBF-E386-62B17C500A38}"/>
              </a:ext>
            </a:extLst>
          </p:cNvPr>
          <p:cNvPicPr>
            <a:picLocks noChangeAspect="1"/>
          </p:cNvPicPr>
          <p:nvPr/>
        </p:nvPicPr>
        <p:blipFill>
          <a:blip r:embed="rId2"/>
          <a:stretch>
            <a:fillRect/>
          </a:stretch>
        </p:blipFill>
        <p:spPr>
          <a:xfrm>
            <a:off x="0" y="0"/>
            <a:ext cx="12192000" cy="6891298"/>
          </a:xfrm>
          <a:prstGeom prst="rect">
            <a:avLst/>
          </a:prstGeom>
        </p:spPr>
      </p:pic>
      <p:pic>
        <p:nvPicPr>
          <p:cNvPr id="3" name="Picture 2">
            <a:extLst>
              <a:ext uri="{FF2B5EF4-FFF2-40B4-BE49-F238E27FC236}">
                <a16:creationId xmlns:a16="http://schemas.microsoft.com/office/drawing/2014/main" id="{1A52290C-0378-5C48-2393-24BD39F1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79" y="653296"/>
            <a:ext cx="3924253" cy="2097745"/>
          </a:xfrm>
          <a:prstGeom prst="rect">
            <a:avLst/>
          </a:prstGeom>
          <a:ln w="76200">
            <a:solidFill>
              <a:schemeClr val="tx1"/>
            </a:solidFill>
          </a:ln>
        </p:spPr>
      </p:pic>
      <p:sp>
        <p:nvSpPr>
          <p:cNvPr id="4" name="TextBox 3">
            <a:extLst>
              <a:ext uri="{FF2B5EF4-FFF2-40B4-BE49-F238E27FC236}">
                <a16:creationId xmlns:a16="http://schemas.microsoft.com/office/drawing/2014/main" id="{50CEF6FF-D7AA-5F09-8F47-E1AE7ED40E7A}"/>
              </a:ext>
            </a:extLst>
          </p:cNvPr>
          <p:cNvSpPr txBox="1"/>
          <p:nvPr/>
        </p:nvSpPr>
        <p:spPr>
          <a:xfrm>
            <a:off x="2239967" y="2834053"/>
            <a:ext cx="2166340"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BISMIL BAND </a:t>
            </a:r>
            <a:endParaRPr lang="en-IN" sz="2400" dirty="0">
              <a:latin typeface="Aharoni" panose="02010803020104030203" pitchFamily="2" charset="-79"/>
              <a:cs typeface="Aharoni" panose="02010803020104030203" pitchFamily="2" charset="-79"/>
            </a:endParaRPr>
          </a:p>
        </p:txBody>
      </p:sp>
      <p:pic>
        <p:nvPicPr>
          <p:cNvPr id="5" name="Picture 4">
            <a:extLst>
              <a:ext uri="{FF2B5EF4-FFF2-40B4-BE49-F238E27FC236}">
                <a16:creationId xmlns:a16="http://schemas.microsoft.com/office/drawing/2014/main" id="{F6ED5C33-0186-D199-0F2B-98C443A51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679" y="3482643"/>
            <a:ext cx="3924253" cy="2182365"/>
          </a:xfrm>
          <a:prstGeom prst="rect">
            <a:avLst/>
          </a:prstGeom>
          <a:ln w="76200">
            <a:solidFill>
              <a:schemeClr val="tx1"/>
            </a:solidFill>
          </a:ln>
        </p:spPr>
      </p:pic>
      <p:sp>
        <p:nvSpPr>
          <p:cNvPr id="6" name="TextBox 5">
            <a:extLst>
              <a:ext uri="{FF2B5EF4-FFF2-40B4-BE49-F238E27FC236}">
                <a16:creationId xmlns:a16="http://schemas.microsoft.com/office/drawing/2014/main" id="{45FC5894-1176-2A5D-AD89-EFE94F81F1FF}"/>
              </a:ext>
            </a:extLst>
          </p:cNvPr>
          <p:cNvSpPr txBox="1"/>
          <p:nvPr/>
        </p:nvSpPr>
        <p:spPr>
          <a:xfrm>
            <a:off x="1958307" y="5754933"/>
            <a:ext cx="2729660" cy="523220"/>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TARKASH</a:t>
            </a:r>
            <a:r>
              <a:rPr lang="en-US" sz="2800" dirty="0">
                <a:latin typeface="Aharoni" panose="02010803020104030203" pitchFamily="2" charset="-79"/>
                <a:cs typeface="Aharoni" panose="02010803020104030203" pitchFamily="2" charset="-79"/>
              </a:rPr>
              <a:t> BAND </a:t>
            </a:r>
            <a:endParaRPr lang="en-IN" sz="2800"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57F5CC63-C052-3CBD-27F0-EC360A97AC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1235" y="692449"/>
            <a:ext cx="3772094" cy="2097746"/>
          </a:xfrm>
          <a:prstGeom prst="rect">
            <a:avLst/>
          </a:prstGeom>
          <a:ln w="76200">
            <a:solidFill>
              <a:schemeClr val="tx1"/>
            </a:solidFill>
          </a:ln>
        </p:spPr>
      </p:pic>
      <p:sp>
        <p:nvSpPr>
          <p:cNvPr id="8" name="TextBox 7">
            <a:extLst>
              <a:ext uri="{FF2B5EF4-FFF2-40B4-BE49-F238E27FC236}">
                <a16:creationId xmlns:a16="http://schemas.microsoft.com/office/drawing/2014/main" id="{7B4B07DF-31DD-0460-9A12-EAA9F6B1A0E6}"/>
              </a:ext>
            </a:extLst>
          </p:cNvPr>
          <p:cNvSpPr txBox="1"/>
          <p:nvPr/>
        </p:nvSpPr>
        <p:spPr>
          <a:xfrm>
            <a:off x="6775209" y="2831115"/>
            <a:ext cx="3004145" cy="523220"/>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NIZAMI</a:t>
            </a:r>
            <a:r>
              <a:rPr lang="en-US" sz="2800" dirty="0">
                <a:latin typeface="Aharoni" panose="02010803020104030203" pitchFamily="2" charset="-79"/>
                <a:cs typeface="Aharoni" panose="02010803020104030203" pitchFamily="2" charset="-79"/>
              </a:rPr>
              <a:t> BANDHU </a:t>
            </a:r>
            <a:endParaRPr lang="en-IN" sz="2800" dirty="0">
              <a:latin typeface="Aharoni" panose="02010803020104030203" pitchFamily="2" charset="-79"/>
              <a:cs typeface="Aharoni" panose="02010803020104030203" pitchFamily="2" charset="-79"/>
            </a:endParaRPr>
          </a:p>
        </p:txBody>
      </p:sp>
      <p:pic>
        <p:nvPicPr>
          <p:cNvPr id="9" name="Picture 8">
            <a:extLst>
              <a:ext uri="{FF2B5EF4-FFF2-40B4-BE49-F238E27FC236}">
                <a16:creationId xmlns:a16="http://schemas.microsoft.com/office/drawing/2014/main" id="{163345E5-B101-C510-8AFD-763D7E1ED7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790" y="3482644"/>
            <a:ext cx="3789039" cy="2182365"/>
          </a:xfrm>
          <a:prstGeom prst="rect">
            <a:avLst/>
          </a:prstGeom>
          <a:ln w="76200">
            <a:solidFill>
              <a:schemeClr val="tx1"/>
            </a:solidFill>
          </a:ln>
        </p:spPr>
      </p:pic>
      <p:sp>
        <p:nvSpPr>
          <p:cNvPr id="10" name="TextBox 9">
            <a:extLst>
              <a:ext uri="{FF2B5EF4-FFF2-40B4-BE49-F238E27FC236}">
                <a16:creationId xmlns:a16="http://schemas.microsoft.com/office/drawing/2014/main" id="{543C22CA-745C-1A60-0AE1-0DDDBD31D4F4}"/>
              </a:ext>
            </a:extLst>
          </p:cNvPr>
          <p:cNvSpPr txBox="1"/>
          <p:nvPr/>
        </p:nvSpPr>
        <p:spPr>
          <a:xfrm>
            <a:off x="6804115" y="5754933"/>
            <a:ext cx="3435714"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THE PROJECT RAAG</a:t>
            </a:r>
            <a:endParaRPr lang="en-IN"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460154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8FBA1A-9FF3-91E4-1027-290E658830F7}"/>
              </a:ext>
            </a:extLst>
          </p:cNvPr>
          <p:cNvPicPr>
            <a:picLocks noChangeAspect="1"/>
          </p:cNvPicPr>
          <p:nvPr/>
        </p:nvPicPr>
        <p:blipFill>
          <a:blip r:embed="rId2"/>
          <a:stretch>
            <a:fillRect/>
          </a:stretch>
        </p:blipFill>
        <p:spPr>
          <a:xfrm>
            <a:off x="0" y="0"/>
            <a:ext cx="12192000" cy="6891298"/>
          </a:xfrm>
          <a:prstGeom prst="rect">
            <a:avLst/>
          </a:prstGeom>
        </p:spPr>
      </p:pic>
      <p:pic>
        <p:nvPicPr>
          <p:cNvPr id="3" name="Picture 2">
            <a:extLst>
              <a:ext uri="{FF2B5EF4-FFF2-40B4-BE49-F238E27FC236}">
                <a16:creationId xmlns:a16="http://schemas.microsoft.com/office/drawing/2014/main" id="{F399189A-CE2F-D0AB-24FB-6BE94AD87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46" y="1157889"/>
            <a:ext cx="3435093" cy="2834452"/>
          </a:xfrm>
          <a:prstGeom prst="rect">
            <a:avLst/>
          </a:prstGeom>
          <a:ln w="76200">
            <a:solidFill>
              <a:schemeClr val="tx1"/>
            </a:solidFill>
          </a:ln>
        </p:spPr>
      </p:pic>
      <p:sp>
        <p:nvSpPr>
          <p:cNvPr id="4" name="TextBox 3">
            <a:extLst>
              <a:ext uri="{FF2B5EF4-FFF2-40B4-BE49-F238E27FC236}">
                <a16:creationId xmlns:a16="http://schemas.microsoft.com/office/drawing/2014/main" id="{D99AA170-68C5-25A6-70E8-50A054F89B8C}"/>
              </a:ext>
            </a:extLst>
          </p:cNvPr>
          <p:cNvSpPr txBox="1"/>
          <p:nvPr/>
        </p:nvSpPr>
        <p:spPr>
          <a:xfrm flipH="1">
            <a:off x="1130015" y="4126038"/>
            <a:ext cx="2317772"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KUTLE KHAN </a:t>
            </a:r>
            <a:endParaRPr lang="en-IN" sz="2400" dirty="0">
              <a:latin typeface="Aharoni" panose="02010803020104030203" pitchFamily="2" charset="-79"/>
              <a:cs typeface="Aharoni" panose="02010803020104030203" pitchFamily="2" charset="-79"/>
            </a:endParaRPr>
          </a:p>
        </p:txBody>
      </p:sp>
      <p:pic>
        <p:nvPicPr>
          <p:cNvPr id="5" name="Picture 4">
            <a:extLst>
              <a:ext uri="{FF2B5EF4-FFF2-40B4-BE49-F238E27FC236}">
                <a16:creationId xmlns:a16="http://schemas.microsoft.com/office/drawing/2014/main" id="{65F82EAA-6520-9017-9362-3EB8311FF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6889" y="1673574"/>
            <a:ext cx="3309364" cy="2774991"/>
          </a:xfrm>
          <a:prstGeom prst="rect">
            <a:avLst/>
          </a:prstGeom>
          <a:ln w="76200">
            <a:solidFill>
              <a:schemeClr val="tx1"/>
            </a:solidFill>
          </a:ln>
        </p:spPr>
      </p:pic>
      <p:sp>
        <p:nvSpPr>
          <p:cNvPr id="6" name="TextBox 5">
            <a:extLst>
              <a:ext uri="{FF2B5EF4-FFF2-40B4-BE49-F238E27FC236}">
                <a16:creationId xmlns:a16="http://schemas.microsoft.com/office/drawing/2014/main" id="{3BBC9795-1823-FF28-5F4A-C7B1F7871F35}"/>
              </a:ext>
            </a:extLst>
          </p:cNvPr>
          <p:cNvSpPr txBox="1"/>
          <p:nvPr/>
        </p:nvSpPr>
        <p:spPr>
          <a:xfrm>
            <a:off x="4577802" y="4587703"/>
            <a:ext cx="3125629"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AKHTAR BROTHERS </a:t>
            </a:r>
            <a:endParaRPr lang="en-IN" sz="2400"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A17CB379-2B1F-A848-513F-E897B519E13B}"/>
              </a:ext>
            </a:extLst>
          </p:cNvPr>
          <p:cNvPicPr>
            <a:picLocks noChangeAspect="1"/>
          </p:cNvPicPr>
          <p:nvPr/>
        </p:nvPicPr>
        <p:blipFill rotWithShape="1">
          <a:blip r:embed="rId5">
            <a:extLst>
              <a:ext uri="{28A0092B-C50C-407E-A947-70E740481C1C}">
                <a14:useLocalDpi xmlns:a14="http://schemas.microsoft.com/office/drawing/2010/main" val="0"/>
              </a:ext>
            </a:extLst>
          </a:blip>
          <a:srcRect t="2841" b="1965"/>
          <a:stretch/>
        </p:blipFill>
        <p:spPr>
          <a:xfrm>
            <a:off x="8034340" y="2575115"/>
            <a:ext cx="3608614" cy="2853764"/>
          </a:xfrm>
          <a:prstGeom prst="rect">
            <a:avLst/>
          </a:prstGeom>
          <a:ln w="76200">
            <a:solidFill>
              <a:schemeClr val="tx1"/>
            </a:solidFill>
          </a:ln>
        </p:spPr>
      </p:pic>
      <p:sp>
        <p:nvSpPr>
          <p:cNvPr id="8" name="TextBox 7">
            <a:extLst>
              <a:ext uri="{FF2B5EF4-FFF2-40B4-BE49-F238E27FC236}">
                <a16:creationId xmlns:a16="http://schemas.microsoft.com/office/drawing/2014/main" id="{BC738CDA-78F6-26BE-E382-B88E75F7F7FE}"/>
              </a:ext>
            </a:extLst>
          </p:cNvPr>
          <p:cNvSpPr txBox="1"/>
          <p:nvPr/>
        </p:nvSpPr>
        <p:spPr>
          <a:xfrm>
            <a:off x="8425164" y="5524135"/>
            <a:ext cx="3068632" cy="830997"/>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NASHA BAND BY ANKHIL SACHDEVA </a:t>
            </a:r>
            <a:endParaRPr lang="en-IN"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88437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66081-A104-5EF3-B54D-4A806C7C660D}"/>
              </a:ext>
            </a:extLst>
          </p:cNvPr>
          <p:cNvPicPr>
            <a:picLocks noChangeAspect="1"/>
          </p:cNvPicPr>
          <p:nvPr/>
        </p:nvPicPr>
        <p:blipFill>
          <a:blip r:embed="rId2"/>
          <a:stretch>
            <a:fillRect/>
          </a:stretch>
        </p:blipFill>
        <p:spPr>
          <a:xfrm>
            <a:off x="0" y="0"/>
            <a:ext cx="12192000" cy="6891298"/>
          </a:xfrm>
          <a:prstGeom prst="rect">
            <a:avLst/>
          </a:prstGeom>
        </p:spPr>
      </p:pic>
      <p:pic>
        <p:nvPicPr>
          <p:cNvPr id="8194" name="Picture 2" descr="See the source image">
            <a:extLst>
              <a:ext uri="{FF2B5EF4-FFF2-40B4-BE49-F238E27FC236}">
                <a16:creationId xmlns:a16="http://schemas.microsoft.com/office/drawing/2014/main" id="{F2EDB2F6-D032-6B2E-3AC0-092AFBA31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188" y="1599345"/>
            <a:ext cx="3907468" cy="3907468"/>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8196" name="Picture 4" descr="See the source image">
            <a:extLst>
              <a:ext uri="{FF2B5EF4-FFF2-40B4-BE49-F238E27FC236}">
                <a16:creationId xmlns:a16="http://schemas.microsoft.com/office/drawing/2014/main" id="{25F066E6-4680-847C-3EEE-8C3418CE5D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264" y="2218773"/>
            <a:ext cx="3907467" cy="3907467"/>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2B9D0D-A7A0-5F6E-55B5-8ADBDBC9E9A5}"/>
              </a:ext>
            </a:extLst>
          </p:cNvPr>
          <p:cNvSpPr txBox="1"/>
          <p:nvPr/>
        </p:nvSpPr>
        <p:spPr>
          <a:xfrm>
            <a:off x="4372530" y="767051"/>
            <a:ext cx="3907468" cy="646331"/>
          </a:xfrm>
          <a:prstGeom prst="rect">
            <a:avLst/>
          </a:prstGeom>
          <a:noFill/>
        </p:spPr>
        <p:txBody>
          <a:bodyPr wrap="square" rtlCol="0">
            <a:spAutoFit/>
          </a:bodyPr>
          <a:lstStyle/>
          <a:p>
            <a:pPr algn="ctr"/>
            <a:r>
              <a:rPr lang="en-US" sz="3600" u="sng" dirty="0">
                <a:latin typeface="Aharoni" panose="02010803020104030203" pitchFamily="2" charset="-79"/>
                <a:cs typeface="Aharoni" panose="02010803020104030203" pitchFamily="2" charset="-79"/>
              </a:rPr>
              <a:t>F</a:t>
            </a:r>
            <a:r>
              <a:rPr lang="en-IN" sz="3600" u="sng" dirty="0">
                <a:latin typeface="Aharoni" panose="02010803020104030203" pitchFamily="2" charset="-79"/>
                <a:cs typeface="Aharoni" panose="02010803020104030203" pitchFamily="2" charset="-79"/>
              </a:rPr>
              <a:t>EMALE SINGERS</a:t>
            </a:r>
          </a:p>
        </p:txBody>
      </p:sp>
    </p:spTree>
    <p:extLst>
      <p:ext uri="{BB962C8B-B14F-4D97-AF65-F5344CB8AC3E}">
        <p14:creationId xmlns:p14="http://schemas.microsoft.com/office/powerpoint/2010/main" val="2874531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37A7B-A9ED-52D6-916A-1A775C86945C}"/>
              </a:ext>
            </a:extLst>
          </p:cNvPr>
          <p:cNvPicPr>
            <a:picLocks noChangeAspect="1"/>
          </p:cNvPicPr>
          <p:nvPr/>
        </p:nvPicPr>
        <p:blipFill>
          <a:blip r:embed="rId2"/>
          <a:stretch>
            <a:fillRect/>
          </a:stretch>
        </p:blipFill>
        <p:spPr>
          <a:xfrm>
            <a:off x="0" y="0"/>
            <a:ext cx="12192000" cy="6891298"/>
          </a:xfrm>
          <a:prstGeom prst="rect">
            <a:avLst/>
          </a:prstGeom>
        </p:spPr>
      </p:pic>
      <p:sp>
        <p:nvSpPr>
          <p:cNvPr id="5" name="TextBox 4">
            <a:extLst>
              <a:ext uri="{FF2B5EF4-FFF2-40B4-BE49-F238E27FC236}">
                <a16:creationId xmlns:a16="http://schemas.microsoft.com/office/drawing/2014/main" id="{4C3D9C54-AC91-F5C4-CD91-3C963F80C82B}"/>
              </a:ext>
            </a:extLst>
          </p:cNvPr>
          <p:cNvSpPr txBox="1"/>
          <p:nvPr/>
        </p:nvSpPr>
        <p:spPr>
          <a:xfrm>
            <a:off x="3499440" y="1159226"/>
            <a:ext cx="5434127" cy="646331"/>
          </a:xfrm>
          <a:prstGeom prst="rect">
            <a:avLst/>
          </a:prstGeom>
          <a:noFill/>
        </p:spPr>
        <p:txBody>
          <a:bodyPr wrap="square" rtlCol="0">
            <a:spAutoFit/>
          </a:bodyPr>
          <a:lstStyle/>
          <a:p>
            <a:r>
              <a:rPr lang="en-US" sz="3600" u="sng" dirty="0">
                <a:latin typeface="Aharoni" panose="02010803020104030203" pitchFamily="2" charset="-79"/>
                <a:cs typeface="Aharoni" panose="02010803020104030203" pitchFamily="2" charset="-79"/>
              </a:rPr>
              <a:t>DANCE PERFORMANCES </a:t>
            </a:r>
            <a:endParaRPr lang="en-IN" sz="3600" u="sng" dirty="0">
              <a:latin typeface="Aharoni" panose="02010803020104030203" pitchFamily="2" charset="-79"/>
              <a:cs typeface="Aharoni" panose="02010803020104030203" pitchFamily="2" charset="-79"/>
            </a:endParaRPr>
          </a:p>
        </p:txBody>
      </p:sp>
      <p:pic>
        <p:nvPicPr>
          <p:cNvPr id="5122" name="Picture 2" descr="See the source image">
            <a:extLst>
              <a:ext uri="{FF2B5EF4-FFF2-40B4-BE49-F238E27FC236}">
                <a16:creationId xmlns:a16="http://schemas.microsoft.com/office/drawing/2014/main" id="{06BAD7C4-F34B-DFBC-ECFA-9E691F01D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84" y="2010092"/>
            <a:ext cx="5045005" cy="283781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A9DF7CC9-BCC0-6869-2B2D-5818656D56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605"/>
          <a:stretch/>
        </p:blipFill>
        <p:spPr bwMode="auto">
          <a:xfrm>
            <a:off x="6216504" y="2707373"/>
            <a:ext cx="5060823" cy="286744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3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5A2F3A-08DA-E7E2-91B0-BA07AC1DE74B}"/>
              </a:ext>
            </a:extLst>
          </p:cNvPr>
          <p:cNvPicPr>
            <a:picLocks noChangeAspect="1"/>
          </p:cNvPicPr>
          <p:nvPr/>
        </p:nvPicPr>
        <p:blipFill>
          <a:blip r:embed="rId2"/>
          <a:stretch>
            <a:fillRect/>
          </a:stretch>
        </p:blipFill>
        <p:spPr>
          <a:xfrm>
            <a:off x="0" y="0"/>
            <a:ext cx="12192000" cy="6891298"/>
          </a:xfrm>
          <a:prstGeom prst="rect">
            <a:avLst/>
          </a:prstGeom>
        </p:spPr>
      </p:pic>
      <p:pic>
        <p:nvPicPr>
          <p:cNvPr id="9218" name="Picture 2" descr="See the source image">
            <a:extLst>
              <a:ext uri="{FF2B5EF4-FFF2-40B4-BE49-F238E27FC236}">
                <a16:creationId xmlns:a16="http://schemas.microsoft.com/office/drawing/2014/main" id="{57C8803F-F849-E1C7-517D-A81FDA7C3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02" y="1943251"/>
            <a:ext cx="5202575" cy="3151778"/>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9220" name="Picture 4" descr="See the source image">
            <a:extLst>
              <a:ext uri="{FF2B5EF4-FFF2-40B4-BE49-F238E27FC236}">
                <a16:creationId xmlns:a16="http://schemas.microsoft.com/office/drawing/2014/main" id="{C267AF14-AF3D-0B97-2C96-C095216FB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868" y="2589582"/>
            <a:ext cx="5202576" cy="3169831"/>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641BFA-F04C-E358-374A-95E6703AD788}"/>
              </a:ext>
            </a:extLst>
          </p:cNvPr>
          <p:cNvSpPr txBox="1"/>
          <p:nvPr/>
        </p:nvSpPr>
        <p:spPr>
          <a:xfrm>
            <a:off x="2107016" y="1219595"/>
            <a:ext cx="8410353" cy="646331"/>
          </a:xfrm>
          <a:prstGeom prst="rect">
            <a:avLst/>
          </a:prstGeom>
          <a:noFill/>
        </p:spPr>
        <p:txBody>
          <a:bodyPr wrap="square" rtlCol="0">
            <a:spAutoFit/>
          </a:bodyPr>
          <a:lstStyle/>
          <a:p>
            <a:pPr algn="ctr"/>
            <a:r>
              <a:rPr lang="en-US" sz="3600" u="sng" dirty="0">
                <a:latin typeface="Aharoni" panose="02010803020104030203" pitchFamily="2" charset="-79"/>
                <a:cs typeface="Aharoni" panose="02010803020104030203" pitchFamily="2" charset="-79"/>
              </a:rPr>
              <a:t>B</a:t>
            </a:r>
            <a:r>
              <a:rPr lang="en-IN" sz="3600" u="sng" dirty="0">
                <a:latin typeface="Aharoni" panose="02010803020104030203" pitchFamily="2" charset="-79"/>
                <a:cs typeface="Aharoni" panose="02010803020104030203" pitchFamily="2" charset="-79"/>
              </a:rPr>
              <a:t>HANGDA DANCE TROOP</a:t>
            </a:r>
          </a:p>
        </p:txBody>
      </p:sp>
    </p:spTree>
    <p:extLst>
      <p:ext uri="{BB962C8B-B14F-4D97-AF65-F5344CB8AC3E}">
        <p14:creationId xmlns:p14="http://schemas.microsoft.com/office/powerpoint/2010/main" val="3094488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8C14E-C4FA-6425-072D-21AA0315FBDD}"/>
              </a:ext>
            </a:extLst>
          </p:cNvPr>
          <p:cNvPicPr>
            <a:picLocks noChangeAspect="1"/>
          </p:cNvPicPr>
          <p:nvPr/>
        </p:nvPicPr>
        <p:blipFill>
          <a:blip r:embed="rId2"/>
          <a:stretch>
            <a:fillRect/>
          </a:stretch>
        </p:blipFill>
        <p:spPr>
          <a:xfrm>
            <a:off x="0" y="-33299"/>
            <a:ext cx="12192001" cy="6891299"/>
          </a:xfrm>
          <a:prstGeom prst="rect">
            <a:avLst/>
          </a:prstGeom>
        </p:spPr>
      </p:pic>
      <p:pic>
        <p:nvPicPr>
          <p:cNvPr id="3" name="Picture 2">
            <a:extLst>
              <a:ext uri="{FF2B5EF4-FFF2-40B4-BE49-F238E27FC236}">
                <a16:creationId xmlns:a16="http://schemas.microsoft.com/office/drawing/2014/main" id="{4646AE5E-DD9C-408A-E0C8-FA40EC5E71AF}"/>
              </a:ext>
            </a:extLst>
          </p:cNvPr>
          <p:cNvPicPr>
            <a:picLocks noChangeAspect="1"/>
          </p:cNvPicPr>
          <p:nvPr/>
        </p:nvPicPr>
        <p:blipFill rotWithShape="1">
          <a:blip r:embed="rId3">
            <a:extLst>
              <a:ext uri="{28A0092B-C50C-407E-A947-70E740481C1C}">
                <a14:useLocalDpi xmlns:a14="http://schemas.microsoft.com/office/drawing/2010/main" val="0"/>
              </a:ext>
            </a:extLst>
          </a:blip>
          <a:srcRect l="19064" r="29271"/>
          <a:stretch/>
        </p:blipFill>
        <p:spPr>
          <a:xfrm>
            <a:off x="697532" y="651644"/>
            <a:ext cx="2317716" cy="2215074"/>
          </a:xfrm>
          <a:prstGeom prst="rect">
            <a:avLst/>
          </a:prstGeom>
          <a:ln w="76200">
            <a:solidFill>
              <a:schemeClr val="tx1"/>
            </a:solidFill>
          </a:ln>
        </p:spPr>
      </p:pic>
      <p:sp>
        <p:nvSpPr>
          <p:cNvPr id="4" name="TextBox 3">
            <a:extLst>
              <a:ext uri="{FF2B5EF4-FFF2-40B4-BE49-F238E27FC236}">
                <a16:creationId xmlns:a16="http://schemas.microsoft.com/office/drawing/2014/main" id="{6A23D5BA-B804-9171-241E-771FE16CFB06}"/>
              </a:ext>
            </a:extLst>
          </p:cNvPr>
          <p:cNvSpPr txBox="1"/>
          <p:nvPr/>
        </p:nvSpPr>
        <p:spPr>
          <a:xfrm>
            <a:off x="793824" y="2962617"/>
            <a:ext cx="2698971" cy="369332"/>
          </a:xfrm>
          <a:prstGeom prst="rect">
            <a:avLst/>
          </a:prstGeom>
          <a:noFill/>
        </p:spPr>
        <p:txBody>
          <a:bodyPr wrap="square" rtlCol="0">
            <a:spAutoFit/>
          </a:bodyPr>
          <a:lstStyle/>
          <a:p>
            <a:r>
              <a:rPr lang="en-US" dirty="0">
                <a:latin typeface="Aharoni" panose="02010803020104030203" pitchFamily="2" charset="-79"/>
                <a:cs typeface="Aharoni" panose="02010803020104030203" pitchFamily="2" charset="-79"/>
              </a:rPr>
              <a:t>SULABH NAGPAL </a:t>
            </a:r>
            <a:endParaRPr lang="en-IN" dirty="0">
              <a:latin typeface="Aharoni" panose="02010803020104030203" pitchFamily="2" charset="-79"/>
              <a:cs typeface="Aharoni" panose="02010803020104030203" pitchFamily="2" charset="-79"/>
            </a:endParaRPr>
          </a:p>
        </p:txBody>
      </p:sp>
      <p:pic>
        <p:nvPicPr>
          <p:cNvPr id="5" name="Picture 4">
            <a:extLst>
              <a:ext uri="{FF2B5EF4-FFF2-40B4-BE49-F238E27FC236}">
                <a16:creationId xmlns:a16="http://schemas.microsoft.com/office/drawing/2014/main" id="{34FA0642-256E-AD23-B07E-AE9494F81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180" y="3659430"/>
            <a:ext cx="2317717" cy="2112248"/>
          </a:xfrm>
          <a:prstGeom prst="rect">
            <a:avLst/>
          </a:prstGeom>
          <a:ln w="76200">
            <a:solidFill>
              <a:schemeClr val="tx1"/>
            </a:solidFill>
          </a:ln>
        </p:spPr>
      </p:pic>
      <p:sp>
        <p:nvSpPr>
          <p:cNvPr id="6" name="TextBox 5">
            <a:extLst>
              <a:ext uri="{FF2B5EF4-FFF2-40B4-BE49-F238E27FC236}">
                <a16:creationId xmlns:a16="http://schemas.microsoft.com/office/drawing/2014/main" id="{395B0E68-773E-C70D-F4C2-6A53FCB241ED}"/>
              </a:ext>
            </a:extLst>
          </p:cNvPr>
          <p:cNvSpPr txBox="1"/>
          <p:nvPr/>
        </p:nvSpPr>
        <p:spPr>
          <a:xfrm>
            <a:off x="1755052" y="5847904"/>
            <a:ext cx="1980845" cy="369332"/>
          </a:xfrm>
          <a:prstGeom prst="rect">
            <a:avLst/>
          </a:prstGeom>
          <a:noFill/>
        </p:spPr>
        <p:txBody>
          <a:bodyPr wrap="square" rtlCol="0">
            <a:spAutoFit/>
          </a:bodyPr>
          <a:lstStyle/>
          <a:p>
            <a:r>
              <a:rPr lang="en-US" dirty="0">
                <a:latin typeface="Aharoni" panose="02010803020104030203" pitchFamily="2" charset="-79"/>
                <a:cs typeface="Aharoni" panose="02010803020104030203" pitchFamily="2" charset="-79"/>
              </a:rPr>
              <a:t>SURYAVEER </a:t>
            </a:r>
            <a:endParaRPr lang="en-IN"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FF13388F-CFC1-4AF8-BC66-1C81A6DD29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68" y="2076652"/>
            <a:ext cx="2871652" cy="2348949"/>
          </a:xfrm>
          <a:prstGeom prst="rect">
            <a:avLst/>
          </a:prstGeom>
          <a:ln w="76200">
            <a:solidFill>
              <a:schemeClr val="tx1"/>
            </a:solidFill>
          </a:ln>
        </p:spPr>
      </p:pic>
      <p:sp>
        <p:nvSpPr>
          <p:cNvPr id="8" name="TextBox 7">
            <a:extLst>
              <a:ext uri="{FF2B5EF4-FFF2-40B4-BE49-F238E27FC236}">
                <a16:creationId xmlns:a16="http://schemas.microsoft.com/office/drawing/2014/main" id="{0B539BB9-6119-480C-644E-89596E5BA828}"/>
              </a:ext>
            </a:extLst>
          </p:cNvPr>
          <p:cNvSpPr txBox="1"/>
          <p:nvPr/>
        </p:nvSpPr>
        <p:spPr>
          <a:xfrm>
            <a:off x="4905619" y="4547127"/>
            <a:ext cx="1848749" cy="369332"/>
          </a:xfrm>
          <a:prstGeom prst="rect">
            <a:avLst/>
          </a:prstGeom>
          <a:noFill/>
        </p:spPr>
        <p:txBody>
          <a:bodyPr wrap="square" rtlCol="0">
            <a:spAutoFit/>
          </a:bodyPr>
          <a:lstStyle/>
          <a:p>
            <a:r>
              <a:rPr lang="en-US" dirty="0">
                <a:latin typeface="Aharoni" panose="02010803020104030203" pitchFamily="2" charset="-79"/>
                <a:cs typeface="Aharoni" panose="02010803020104030203" pitchFamily="2" charset="-79"/>
              </a:rPr>
              <a:t>NAVRAJ HANS</a:t>
            </a:r>
            <a:endParaRPr lang="en-IN" dirty="0">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F14A9EC2-753E-4FD4-2CC4-D92E11888D34}"/>
              </a:ext>
            </a:extLst>
          </p:cNvPr>
          <p:cNvSpPr txBox="1"/>
          <p:nvPr/>
        </p:nvSpPr>
        <p:spPr>
          <a:xfrm>
            <a:off x="3547260" y="877908"/>
            <a:ext cx="4415036" cy="1077218"/>
          </a:xfrm>
          <a:prstGeom prst="rect">
            <a:avLst/>
          </a:prstGeom>
          <a:noFill/>
        </p:spPr>
        <p:txBody>
          <a:bodyPr wrap="square" rtlCol="0">
            <a:spAutoFit/>
          </a:bodyPr>
          <a:lstStyle/>
          <a:p>
            <a:pPr algn="ctr"/>
            <a:r>
              <a:rPr lang="en-IN" sz="3200" u="sng" dirty="0">
                <a:latin typeface="Aharoni" panose="020B0604020202020204" pitchFamily="2" charset="-79"/>
                <a:cs typeface="Aharoni" panose="020B0604020202020204" pitchFamily="2" charset="-79"/>
              </a:rPr>
              <a:t>ARTIST PERFORMANCES</a:t>
            </a:r>
          </a:p>
        </p:txBody>
      </p:sp>
      <p:pic>
        <p:nvPicPr>
          <p:cNvPr id="11" name="Picture 10">
            <a:extLst>
              <a:ext uri="{FF2B5EF4-FFF2-40B4-BE49-F238E27FC236}">
                <a16:creationId xmlns:a16="http://schemas.microsoft.com/office/drawing/2014/main" id="{1562A009-6C79-8255-BD7B-E54DBAF23CBF}"/>
              </a:ext>
            </a:extLst>
          </p:cNvPr>
          <p:cNvPicPr>
            <a:picLocks noChangeAspect="1"/>
          </p:cNvPicPr>
          <p:nvPr/>
        </p:nvPicPr>
        <p:blipFill rotWithShape="1">
          <a:blip r:embed="rId6">
            <a:extLst>
              <a:ext uri="{28A0092B-C50C-407E-A947-70E740481C1C}">
                <a14:useLocalDpi xmlns:a14="http://schemas.microsoft.com/office/drawing/2010/main" val="0"/>
              </a:ext>
            </a:extLst>
          </a:blip>
          <a:srcRect t="16944" r="13882"/>
          <a:stretch/>
        </p:blipFill>
        <p:spPr>
          <a:xfrm>
            <a:off x="7875871" y="3742438"/>
            <a:ext cx="2514944" cy="2194499"/>
          </a:xfrm>
          <a:prstGeom prst="rect">
            <a:avLst/>
          </a:prstGeom>
          <a:ln w="76200">
            <a:solidFill>
              <a:schemeClr val="tx1"/>
            </a:solidFill>
          </a:ln>
        </p:spPr>
      </p:pic>
      <p:pic>
        <p:nvPicPr>
          <p:cNvPr id="12" name="Picture 11">
            <a:extLst>
              <a:ext uri="{FF2B5EF4-FFF2-40B4-BE49-F238E27FC236}">
                <a16:creationId xmlns:a16="http://schemas.microsoft.com/office/drawing/2014/main" id="{9E91432B-6AEB-52A6-2555-2B4A3DB30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4741" y="646714"/>
            <a:ext cx="2514944" cy="2302251"/>
          </a:xfrm>
          <a:prstGeom prst="rect">
            <a:avLst/>
          </a:prstGeom>
          <a:ln w="76200">
            <a:solidFill>
              <a:schemeClr val="tx1"/>
            </a:solidFill>
          </a:ln>
        </p:spPr>
      </p:pic>
      <p:sp>
        <p:nvSpPr>
          <p:cNvPr id="13" name="TextBox 12">
            <a:extLst>
              <a:ext uri="{FF2B5EF4-FFF2-40B4-BE49-F238E27FC236}">
                <a16:creationId xmlns:a16="http://schemas.microsoft.com/office/drawing/2014/main" id="{E98BE25A-8BCD-C9E5-2B01-1AC9B63A24CB}"/>
              </a:ext>
            </a:extLst>
          </p:cNvPr>
          <p:cNvSpPr txBox="1"/>
          <p:nvPr/>
        </p:nvSpPr>
        <p:spPr>
          <a:xfrm>
            <a:off x="8421411" y="5980453"/>
            <a:ext cx="1616659" cy="369332"/>
          </a:xfrm>
          <a:prstGeom prst="rect">
            <a:avLst/>
          </a:prstGeom>
          <a:noFill/>
        </p:spPr>
        <p:txBody>
          <a:bodyPr wrap="square" rtlCol="0">
            <a:spAutoFit/>
          </a:bodyPr>
          <a:lstStyle/>
          <a:p>
            <a:r>
              <a:rPr lang="en-US" dirty="0">
                <a:latin typeface="Aharoni" panose="02010803020104030203" pitchFamily="2" charset="-79"/>
                <a:cs typeface="Aharoni" panose="02010803020104030203" pitchFamily="2" charset="-79"/>
              </a:rPr>
              <a:t>BPRAAK</a:t>
            </a:r>
            <a:endParaRPr lang="en-IN" dirty="0">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95328DF0-F738-7610-0D6B-577A1C7C1C0B}"/>
              </a:ext>
            </a:extLst>
          </p:cNvPr>
          <p:cNvSpPr txBox="1"/>
          <p:nvPr/>
        </p:nvSpPr>
        <p:spPr>
          <a:xfrm>
            <a:off x="8581272" y="3031731"/>
            <a:ext cx="2791138" cy="369332"/>
          </a:xfrm>
          <a:prstGeom prst="rect">
            <a:avLst/>
          </a:prstGeom>
          <a:noFill/>
        </p:spPr>
        <p:txBody>
          <a:bodyPr wrap="square" rtlCol="0">
            <a:spAutoFit/>
          </a:bodyPr>
          <a:lstStyle/>
          <a:p>
            <a:r>
              <a:rPr lang="en-US" dirty="0">
                <a:latin typeface="Aharoni" panose="02010803020104030203" pitchFamily="2" charset="-79"/>
                <a:cs typeface="Aharoni" panose="02010803020104030203" pitchFamily="2" charset="-79"/>
              </a:rPr>
              <a:t>PRAKRITI SUKRITI</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26926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3BE7F7-1543-A178-0137-1C6AFA624A9A}"/>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433AD8AF-0077-DAF2-243A-7BEE49C03E2B}"/>
              </a:ext>
            </a:extLst>
          </p:cNvPr>
          <p:cNvSpPr txBox="1"/>
          <p:nvPr/>
        </p:nvSpPr>
        <p:spPr>
          <a:xfrm>
            <a:off x="3510255" y="1943933"/>
            <a:ext cx="4513519" cy="3785652"/>
          </a:xfrm>
          <a:prstGeom prst="rect">
            <a:avLst/>
          </a:prstGeom>
          <a:noFill/>
        </p:spPr>
        <p:txBody>
          <a:bodyPr wrap="square" rtlCol="0">
            <a:spAutoFit/>
          </a:bodyPr>
          <a:lstStyle/>
          <a:p>
            <a:pPr algn="ctr"/>
            <a:r>
              <a:rPr lang="en-US" sz="2000" dirty="0">
                <a:latin typeface="Aharoni" panose="02010803020104030203" pitchFamily="2" charset="-79"/>
                <a:cs typeface="Aharoni" panose="02010803020104030203" pitchFamily="2" charset="-79"/>
              </a:rPr>
              <a:t>We give a Call to our guests to Invite them and ask there details.</a:t>
            </a:r>
          </a:p>
          <a:p>
            <a:pPr algn="ctr"/>
            <a:r>
              <a:rPr lang="en-US" sz="2000" dirty="0">
                <a:latin typeface="Aharoni" panose="02010803020104030203" pitchFamily="2" charset="-79"/>
                <a:cs typeface="Aharoni" panose="02010803020104030203" pitchFamily="2" charset="-79"/>
              </a:rPr>
              <a:t>For Example:-</a:t>
            </a:r>
          </a:p>
          <a:p>
            <a:pPr marL="342900" indent="-342900" algn="ctr">
              <a:buAutoNum type="arabicParenR"/>
            </a:pPr>
            <a:r>
              <a:rPr lang="en-US" sz="2000" dirty="0">
                <a:latin typeface="Aharoni" panose="02010803020104030203" pitchFamily="2" charset="-79"/>
                <a:cs typeface="Aharoni" panose="02010803020104030203" pitchFamily="2" charset="-79"/>
              </a:rPr>
              <a:t>Arrival Date</a:t>
            </a:r>
          </a:p>
          <a:p>
            <a:pPr marL="342900" indent="-342900" algn="ctr">
              <a:buAutoNum type="arabicParenR"/>
            </a:pPr>
            <a:r>
              <a:rPr lang="en-US" sz="2000" dirty="0">
                <a:latin typeface="Aharoni" panose="02010803020104030203" pitchFamily="2" charset="-79"/>
                <a:cs typeface="Aharoni" panose="02010803020104030203" pitchFamily="2" charset="-79"/>
              </a:rPr>
              <a:t>Arrival Time</a:t>
            </a:r>
          </a:p>
          <a:p>
            <a:pPr algn="ctr"/>
            <a:r>
              <a:rPr lang="en-US" sz="2000" dirty="0">
                <a:latin typeface="Aharoni" panose="02010803020104030203" pitchFamily="2" charset="-79"/>
                <a:cs typeface="Aharoni" panose="02010803020104030203" pitchFamily="2" charset="-79"/>
              </a:rPr>
              <a:t>3)  </a:t>
            </a:r>
            <a:r>
              <a:rPr lang="en-US" sz="2000" dirty="0" err="1">
                <a:latin typeface="Aharoni" panose="02010803020104030203" pitchFamily="2" charset="-79"/>
                <a:cs typeface="Aharoni" panose="02010803020104030203" pitchFamily="2" charset="-79"/>
              </a:rPr>
              <a:t>Addhar</a:t>
            </a:r>
            <a:r>
              <a:rPr lang="en-US" sz="2000" dirty="0">
                <a:latin typeface="Aharoni" panose="02010803020104030203" pitchFamily="2" charset="-79"/>
                <a:cs typeface="Aharoni" panose="02010803020104030203" pitchFamily="2" charset="-79"/>
              </a:rPr>
              <a:t> card ( front n back both side</a:t>
            </a:r>
          </a:p>
          <a:p>
            <a:pPr algn="ctr"/>
            <a:r>
              <a:rPr lang="en-US" sz="2000" dirty="0">
                <a:latin typeface="Aharoni" panose="02010803020104030203" pitchFamily="2" charset="-79"/>
                <a:cs typeface="Aharoni" panose="02010803020104030203" pitchFamily="2" charset="-79"/>
              </a:rPr>
              <a:t> Also, May we please request you to send us all the Id's of members coming along with you in one pdf form instead of sending them separately.</a:t>
            </a:r>
          </a:p>
        </p:txBody>
      </p:sp>
      <p:sp>
        <p:nvSpPr>
          <p:cNvPr id="4" name="Title 1">
            <a:extLst>
              <a:ext uri="{FF2B5EF4-FFF2-40B4-BE49-F238E27FC236}">
                <a16:creationId xmlns:a16="http://schemas.microsoft.com/office/drawing/2014/main" id="{1ABC42FE-8357-AAA1-697F-E55DC06D154F}"/>
              </a:ext>
            </a:extLst>
          </p:cNvPr>
          <p:cNvSpPr txBox="1">
            <a:spLocks/>
          </p:cNvSpPr>
          <p:nvPr/>
        </p:nvSpPr>
        <p:spPr>
          <a:xfrm>
            <a:off x="3355159" y="652343"/>
            <a:ext cx="5481681" cy="129159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3200" dirty="0">
                <a:latin typeface="Aharoni" panose="02010803020104030203" pitchFamily="2" charset="-79"/>
                <a:cs typeface="Aharoni" panose="02010803020104030203" pitchFamily="2" charset="-79"/>
              </a:rPr>
              <a:t>RSVP(calling to guest)</a:t>
            </a:r>
            <a:endParaRPr lang="en-IN" sz="3200" dirty="0">
              <a:latin typeface="Aharoni" panose="02010803020104030203" pitchFamily="2" charset="-79"/>
              <a:cs typeface="Aharoni" panose="02010803020104030203" pitchFamily="2" charset="-79"/>
            </a:endParaRPr>
          </a:p>
        </p:txBody>
      </p:sp>
      <p:pic>
        <p:nvPicPr>
          <p:cNvPr id="5" name="Picture 4">
            <a:extLst>
              <a:ext uri="{FF2B5EF4-FFF2-40B4-BE49-F238E27FC236}">
                <a16:creationId xmlns:a16="http://schemas.microsoft.com/office/drawing/2014/main" id="{8F133A10-B4B2-D4CC-F034-225260DF5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10" y="1319938"/>
            <a:ext cx="2579323" cy="3414112"/>
          </a:xfrm>
          <a:prstGeom prst="rect">
            <a:avLst/>
          </a:prstGeom>
          <a:solidFill>
            <a:srgbClr val="FFFFFF">
              <a:shade val="85000"/>
            </a:srgbClr>
          </a:solidFill>
          <a:ln w="762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ABD1876-5577-2684-5256-21789344B5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123" y="2657848"/>
            <a:ext cx="3101441" cy="3414112"/>
          </a:xfrm>
          <a:prstGeom prst="rect">
            <a:avLst/>
          </a:prstGeom>
          <a:solidFill>
            <a:srgbClr val="FFFFFF">
              <a:shade val="85000"/>
            </a:srgbClr>
          </a:solidFill>
          <a:ln w="762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58774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03B91A-0288-D7F1-80D1-3167637E8C49}"/>
              </a:ext>
            </a:extLst>
          </p:cNvPr>
          <p:cNvPicPr>
            <a:picLocks noChangeAspect="1"/>
          </p:cNvPicPr>
          <p:nvPr/>
        </p:nvPicPr>
        <p:blipFill>
          <a:blip r:embed="rId2"/>
          <a:stretch>
            <a:fillRect/>
          </a:stretch>
        </p:blipFill>
        <p:spPr>
          <a:xfrm>
            <a:off x="0" y="0"/>
            <a:ext cx="12192000" cy="6891298"/>
          </a:xfrm>
          <a:prstGeom prst="rect">
            <a:avLst/>
          </a:prstGeom>
        </p:spPr>
      </p:pic>
      <p:pic>
        <p:nvPicPr>
          <p:cNvPr id="3" name="Picture 2">
            <a:extLst>
              <a:ext uri="{FF2B5EF4-FFF2-40B4-BE49-F238E27FC236}">
                <a16:creationId xmlns:a16="http://schemas.microsoft.com/office/drawing/2014/main" id="{3B94B45C-E671-7B45-86AC-D56901368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967" y="1079707"/>
            <a:ext cx="2242177" cy="1960105"/>
          </a:xfrm>
          <a:prstGeom prst="rect">
            <a:avLst/>
          </a:prstGeom>
          <a:ln w="76200">
            <a:solidFill>
              <a:schemeClr val="tx1"/>
            </a:solidFill>
          </a:ln>
        </p:spPr>
      </p:pic>
      <p:pic>
        <p:nvPicPr>
          <p:cNvPr id="4" name="Picture 3">
            <a:extLst>
              <a:ext uri="{FF2B5EF4-FFF2-40B4-BE49-F238E27FC236}">
                <a16:creationId xmlns:a16="http://schemas.microsoft.com/office/drawing/2014/main" id="{95ADA38C-8C47-C43A-F64B-2A0F43E31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080" y="1070776"/>
            <a:ext cx="2235570" cy="1953161"/>
          </a:xfrm>
          <a:prstGeom prst="rect">
            <a:avLst/>
          </a:prstGeom>
          <a:ln w="76200">
            <a:solidFill>
              <a:schemeClr val="tx1"/>
            </a:solidFill>
          </a:ln>
        </p:spPr>
      </p:pic>
      <p:pic>
        <p:nvPicPr>
          <p:cNvPr id="5" name="Picture 4">
            <a:extLst>
              <a:ext uri="{FF2B5EF4-FFF2-40B4-BE49-F238E27FC236}">
                <a16:creationId xmlns:a16="http://schemas.microsoft.com/office/drawing/2014/main" id="{B60A15AA-BE9B-217F-DCEB-FE45889DD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59" y="1167402"/>
            <a:ext cx="2242177" cy="1949896"/>
          </a:xfrm>
          <a:prstGeom prst="rect">
            <a:avLst/>
          </a:prstGeom>
          <a:ln w="76200">
            <a:solidFill>
              <a:schemeClr val="tx1"/>
            </a:solidFill>
          </a:ln>
        </p:spPr>
      </p:pic>
      <p:sp>
        <p:nvSpPr>
          <p:cNvPr id="6" name="TextBox 5">
            <a:extLst>
              <a:ext uri="{FF2B5EF4-FFF2-40B4-BE49-F238E27FC236}">
                <a16:creationId xmlns:a16="http://schemas.microsoft.com/office/drawing/2014/main" id="{11FFD624-2CFE-E513-E251-71EAE9132091}"/>
              </a:ext>
            </a:extLst>
          </p:cNvPr>
          <p:cNvSpPr txBox="1"/>
          <p:nvPr/>
        </p:nvSpPr>
        <p:spPr>
          <a:xfrm>
            <a:off x="1100564" y="3198167"/>
            <a:ext cx="1504169"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DJ ISHY</a:t>
            </a:r>
            <a:endParaRPr lang="en-IN" sz="2400" dirty="0">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70BCF757-3BF4-3F51-35F8-7520F9DDEB5B}"/>
              </a:ext>
            </a:extLst>
          </p:cNvPr>
          <p:cNvSpPr txBox="1"/>
          <p:nvPr/>
        </p:nvSpPr>
        <p:spPr>
          <a:xfrm>
            <a:off x="4775967" y="3225882"/>
            <a:ext cx="2317332"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DJ SIDDHARTH</a:t>
            </a:r>
            <a:endParaRPr lang="en-IN" sz="2400" dirty="0">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801D486C-C062-9E11-1474-783083614ECD}"/>
              </a:ext>
            </a:extLst>
          </p:cNvPr>
          <p:cNvSpPr txBox="1"/>
          <p:nvPr/>
        </p:nvSpPr>
        <p:spPr>
          <a:xfrm>
            <a:off x="8442053" y="3234564"/>
            <a:ext cx="3201876"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DJ AJAY NAUTIYAL</a:t>
            </a:r>
            <a:endParaRPr lang="en-IN" sz="2400" dirty="0">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88FF12FA-881C-99D4-11E0-C6D335B4AE43}"/>
              </a:ext>
            </a:extLst>
          </p:cNvPr>
          <p:cNvSpPr txBox="1"/>
          <p:nvPr/>
        </p:nvSpPr>
        <p:spPr>
          <a:xfrm>
            <a:off x="2604733" y="392803"/>
            <a:ext cx="6861685" cy="707886"/>
          </a:xfrm>
          <a:prstGeom prst="rect">
            <a:avLst/>
          </a:prstGeom>
          <a:noFill/>
        </p:spPr>
        <p:txBody>
          <a:bodyPr wrap="square" rtlCol="0">
            <a:spAutoFit/>
          </a:bodyPr>
          <a:lstStyle/>
          <a:p>
            <a:r>
              <a:rPr lang="en-IN" sz="4000" u="sng" dirty="0">
                <a:latin typeface="Aharoni" panose="020B0604020202020204" pitchFamily="2" charset="-79"/>
                <a:cs typeface="Aharoni" panose="020B0604020202020204" pitchFamily="2" charset="-79"/>
              </a:rPr>
              <a:t>DJ ARTIST PERFORMANCES</a:t>
            </a:r>
          </a:p>
        </p:txBody>
      </p:sp>
      <p:pic>
        <p:nvPicPr>
          <p:cNvPr id="10" name="Picture 3" descr="C:\Users\Comp4\Desktop\dj\dj kilogram.jpg">
            <a:extLst>
              <a:ext uri="{FF2B5EF4-FFF2-40B4-BE49-F238E27FC236}">
                <a16:creationId xmlns:a16="http://schemas.microsoft.com/office/drawing/2014/main" id="{510DFCA3-B84F-0F36-004A-85973754C158}"/>
              </a:ext>
            </a:extLst>
          </p:cNvPr>
          <p:cNvPicPr>
            <a:picLocks noChangeAspect="1" noChangeArrowheads="1"/>
          </p:cNvPicPr>
          <p:nvPr/>
        </p:nvPicPr>
        <p:blipFill>
          <a:blip r:embed="rId6"/>
          <a:srcRect/>
          <a:stretch>
            <a:fillRect/>
          </a:stretch>
        </p:blipFill>
        <p:spPr bwMode="auto">
          <a:xfrm>
            <a:off x="603034" y="3740701"/>
            <a:ext cx="2509617" cy="2207027"/>
          </a:xfrm>
          <a:prstGeom prst="rect">
            <a:avLst/>
          </a:prstGeom>
          <a:noFill/>
          <a:ln w="76200">
            <a:solidFill>
              <a:schemeClr val="tx1"/>
            </a:solidFill>
          </a:ln>
        </p:spPr>
      </p:pic>
      <p:sp>
        <p:nvSpPr>
          <p:cNvPr id="11" name="TextBox 10">
            <a:extLst>
              <a:ext uri="{FF2B5EF4-FFF2-40B4-BE49-F238E27FC236}">
                <a16:creationId xmlns:a16="http://schemas.microsoft.com/office/drawing/2014/main" id="{FDF3C05E-D157-B1BE-0C3A-0A7129C389D1}"/>
              </a:ext>
            </a:extLst>
          </p:cNvPr>
          <p:cNvSpPr txBox="1"/>
          <p:nvPr/>
        </p:nvSpPr>
        <p:spPr>
          <a:xfrm>
            <a:off x="585672" y="6028597"/>
            <a:ext cx="2615513"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DJ KILLOGRAM </a:t>
            </a:r>
            <a:endParaRPr lang="en-IN" sz="2400" dirty="0">
              <a:latin typeface="Aharoni" panose="02010803020104030203" pitchFamily="2" charset="-79"/>
              <a:cs typeface="Aharoni" panose="02010803020104030203" pitchFamily="2" charset="-79"/>
            </a:endParaRPr>
          </a:p>
        </p:txBody>
      </p:sp>
      <p:pic>
        <p:nvPicPr>
          <p:cNvPr id="12" name="Picture 11">
            <a:extLst>
              <a:ext uri="{FF2B5EF4-FFF2-40B4-BE49-F238E27FC236}">
                <a16:creationId xmlns:a16="http://schemas.microsoft.com/office/drawing/2014/main" id="{F76293D2-8FE2-D444-9D2C-9425947AD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0608" y="3742311"/>
            <a:ext cx="2596660" cy="2188763"/>
          </a:xfrm>
          <a:prstGeom prst="rect">
            <a:avLst/>
          </a:prstGeom>
          <a:ln w="76200">
            <a:solidFill>
              <a:schemeClr val="tx1"/>
            </a:solidFill>
          </a:ln>
        </p:spPr>
      </p:pic>
      <p:sp>
        <p:nvSpPr>
          <p:cNvPr id="13" name="TextBox 12">
            <a:extLst>
              <a:ext uri="{FF2B5EF4-FFF2-40B4-BE49-F238E27FC236}">
                <a16:creationId xmlns:a16="http://schemas.microsoft.com/office/drawing/2014/main" id="{2D805B6E-E51C-B35D-9C8B-72C8080792F3}"/>
              </a:ext>
            </a:extLst>
          </p:cNvPr>
          <p:cNvSpPr txBox="1"/>
          <p:nvPr/>
        </p:nvSpPr>
        <p:spPr>
          <a:xfrm>
            <a:off x="4877046" y="6028596"/>
            <a:ext cx="2115173"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DJ SHADOW</a:t>
            </a:r>
            <a:endParaRPr lang="en-IN" sz="2400" dirty="0">
              <a:latin typeface="Aharoni" panose="02010803020104030203" pitchFamily="2" charset="-79"/>
              <a:cs typeface="Aharoni" panose="02010803020104030203" pitchFamily="2" charset="-79"/>
            </a:endParaRPr>
          </a:p>
        </p:txBody>
      </p:sp>
      <p:pic>
        <p:nvPicPr>
          <p:cNvPr id="14" name="Picture 13">
            <a:extLst>
              <a:ext uri="{FF2B5EF4-FFF2-40B4-BE49-F238E27FC236}">
                <a16:creationId xmlns:a16="http://schemas.microsoft.com/office/drawing/2014/main" id="{3A45DA21-001B-4619-1F0F-7107D43514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7222" y="3789409"/>
            <a:ext cx="2596660" cy="2188763"/>
          </a:xfrm>
          <a:prstGeom prst="rect">
            <a:avLst/>
          </a:prstGeom>
          <a:ln w="76200">
            <a:solidFill>
              <a:schemeClr val="tx1"/>
            </a:solidFill>
          </a:ln>
        </p:spPr>
      </p:pic>
      <p:sp>
        <p:nvSpPr>
          <p:cNvPr id="15" name="TextBox 14">
            <a:extLst>
              <a:ext uri="{FF2B5EF4-FFF2-40B4-BE49-F238E27FC236}">
                <a16:creationId xmlns:a16="http://schemas.microsoft.com/office/drawing/2014/main" id="{F061FBA1-E5D5-90F4-8DE2-2464F2EAC81C}"/>
              </a:ext>
            </a:extLst>
          </p:cNvPr>
          <p:cNvSpPr txBox="1"/>
          <p:nvPr/>
        </p:nvSpPr>
        <p:spPr>
          <a:xfrm>
            <a:off x="8668080" y="6005208"/>
            <a:ext cx="2600960"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DJ SUMIT SETHI</a:t>
            </a:r>
            <a:endParaRPr lang="en-IN"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81162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408917-773E-A9E1-9814-A7EE09BF7CDA}"/>
              </a:ext>
            </a:extLst>
          </p:cNvPr>
          <p:cNvPicPr>
            <a:picLocks noChangeAspect="1"/>
          </p:cNvPicPr>
          <p:nvPr/>
        </p:nvPicPr>
        <p:blipFill>
          <a:blip r:embed="rId2"/>
          <a:stretch>
            <a:fillRect/>
          </a:stretch>
        </p:blipFill>
        <p:spPr>
          <a:xfrm>
            <a:off x="0" y="0"/>
            <a:ext cx="12192000" cy="6891298"/>
          </a:xfrm>
          <a:prstGeom prst="rect">
            <a:avLst/>
          </a:prstGeom>
        </p:spPr>
      </p:pic>
      <p:pic>
        <p:nvPicPr>
          <p:cNvPr id="4" name="Picture 3">
            <a:extLst>
              <a:ext uri="{FF2B5EF4-FFF2-40B4-BE49-F238E27FC236}">
                <a16:creationId xmlns:a16="http://schemas.microsoft.com/office/drawing/2014/main" id="{F4C0D563-35FD-BF3C-75CC-5E2A4FADE999}"/>
              </a:ext>
            </a:extLst>
          </p:cNvPr>
          <p:cNvPicPr>
            <a:picLocks noChangeAspect="1"/>
          </p:cNvPicPr>
          <p:nvPr/>
        </p:nvPicPr>
        <p:blipFill rotWithShape="1">
          <a:blip r:embed="rId3"/>
          <a:srcRect l="17333" r="27035"/>
          <a:stretch/>
        </p:blipFill>
        <p:spPr>
          <a:xfrm>
            <a:off x="2032322" y="876096"/>
            <a:ext cx="4961812" cy="4459473"/>
          </a:xfrm>
          <a:prstGeom prst="rect">
            <a:avLst/>
          </a:prstGeom>
          <a:ln w="76200">
            <a:solidFill>
              <a:schemeClr val="tx1"/>
            </a:solidFill>
          </a:ln>
        </p:spPr>
      </p:pic>
      <p:sp>
        <p:nvSpPr>
          <p:cNvPr id="5" name="TextBox 4">
            <a:extLst>
              <a:ext uri="{FF2B5EF4-FFF2-40B4-BE49-F238E27FC236}">
                <a16:creationId xmlns:a16="http://schemas.microsoft.com/office/drawing/2014/main" id="{4C3D9C54-AC91-F5C4-CD91-3C963F80C82B}"/>
              </a:ext>
            </a:extLst>
          </p:cNvPr>
          <p:cNvSpPr txBox="1"/>
          <p:nvPr/>
        </p:nvSpPr>
        <p:spPr>
          <a:xfrm>
            <a:off x="7140375" y="2701796"/>
            <a:ext cx="3125629" cy="646331"/>
          </a:xfrm>
          <a:prstGeom prst="rect">
            <a:avLst/>
          </a:prstGeom>
          <a:noFill/>
        </p:spPr>
        <p:txBody>
          <a:bodyPr wrap="square" rtlCol="0">
            <a:spAutoFit/>
          </a:bodyPr>
          <a:lstStyle/>
          <a:p>
            <a:r>
              <a:rPr lang="en-US" sz="3600" dirty="0">
                <a:latin typeface="Aharoni" panose="02010803020104030203" pitchFamily="2" charset="-79"/>
                <a:cs typeface="Aharoni" panose="02010803020104030203" pitchFamily="2" charset="-79"/>
              </a:rPr>
              <a:t>SHOE GAME </a:t>
            </a:r>
            <a:endParaRPr lang="en-IN" sz="3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24204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3C740D-3147-BA10-0403-5A7AC71C69D8}"/>
              </a:ext>
            </a:extLst>
          </p:cNvPr>
          <p:cNvPicPr>
            <a:picLocks noChangeAspect="1"/>
          </p:cNvPicPr>
          <p:nvPr/>
        </p:nvPicPr>
        <p:blipFill>
          <a:blip r:embed="rId2"/>
          <a:stretch>
            <a:fillRect/>
          </a:stretch>
        </p:blipFill>
        <p:spPr>
          <a:xfrm>
            <a:off x="0" y="0"/>
            <a:ext cx="12192000" cy="6891298"/>
          </a:xfrm>
          <a:prstGeom prst="rect">
            <a:avLst/>
          </a:prstGeom>
        </p:spPr>
      </p:pic>
      <p:pic>
        <p:nvPicPr>
          <p:cNvPr id="1026" name="Picture 2" descr="Wedding wheel game">
            <a:extLst>
              <a:ext uri="{FF2B5EF4-FFF2-40B4-BE49-F238E27FC236}">
                <a16:creationId xmlns:a16="http://schemas.microsoft.com/office/drawing/2014/main" id="{66A33DFD-CA7A-E63C-B004-CD30A054BC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606"/>
          <a:stretch/>
        </p:blipFill>
        <p:spPr bwMode="auto">
          <a:xfrm>
            <a:off x="1282993" y="1385402"/>
            <a:ext cx="4040531" cy="3996958"/>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1CDED92-3AF6-94B6-3A3B-A8D6DBE1643C}"/>
              </a:ext>
            </a:extLst>
          </p:cNvPr>
          <p:cNvPicPr>
            <a:picLocks noChangeAspect="1"/>
          </p:cNvPicPr>
          <p:nvPr/>
        </p:nvPicPr>
        <p:blipFill>
          <a:blip r:embed="rId4"/>
          <a:stretch>
            <a:fillRect/>
          </a:stretch>
        </p:blipFill>
        <p:spPr>
          <a:xfrm>
            <a:off x="6519863" y="2838022"/>
            <a:ext cx="4389144" cy="2896835"/>
          </a:xfrm>
          <a:prstGeom prst="rect">
            <a:avLst/>
          </a:prstGeom>
          <a:ln w="76200">
            <a:solidFill>
              <a:schemeClr val="tx1"/>
            </a:solidFill>
          </a:ln>
        </p:spPr>
      </p:pic>
      <p:sp>
        <p:nvSpPr>
          <p:cNvPr id="5" name="TextBox 4">
            <a:extLst>
              <a:ext uri="{FF2B5EF4-FFF2-40B4-BE49-F238E27FC236}">
                <a16:creationId xmlns:a16="http://schemas.microsoft.com/office/drawing/2014/main" id="{90FB71E1-0C42-9DC6-D5FF-9BF598AB9BB6}"/>
              </a:ext>
            </a:extLst>
          </p:cNvPr>
          <p:cNvSpPr txBox="1"/>
          <p:nvPr/>
        </p:nvSpPr>
        <p:spPr>
          <a:xfrm>
            <a:off x="1210762" y="5544037"/>
            <a:ext cx="4184995" cy="461665"/>
          </a:xfrm>
          <a:prstGeom prst="rect">
            <a:avLst/>
          </a:prstGeom>
          <a:noFill/>
        </p:spPr>
        <p:txBody>
          <a:bodyPr wrap="square" rtlCol="0">
            <a:spAutoFit/>
          </a:bodyPr>
          <a:lstStyle/>
          <a:p>
            <a:pPr algn="ctr"/>
            <a:r>
              <a:rPr lang="en-US" sz="2400" dirty="0">
                <a:latin typeface="Aharoni" panose="02010803020104030203" pitchFamily="2" charset="-79"/>
                <a:cs typeface="Aharoni" panose="02010803020104030203" pitchFamily="2" charset="-79"/>
              </a:rPr>
              <a:t>SPIN THE WHEEL GAME </a:t>
            </a:r>
            <a:endParaRPr lang="en-IN" sz="2400" dirty="0">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8D1875A5-6427-D535-789B-68A940FC4B59}"/>
              </a:ext>
            </a:extLst>
          </p:cNvPr>
          <p:cNvSpPr txBox="1"/>
          <p:nvPr/>
        </p:nvSpPr>
        <p:spPr>
          <a:xfrm>
            <a:off x="6814965" y="1964493"/>
            <a:ext cx="3708156" cy="830997"/>
          </a:xfrm>
          <a:prstGeom prst="rect">
            <a:avLst/>
          </a:prstGeom>
          <a:noFill/>
        </p:spPr>
        <p:txBody>
          <a:bodyPr wrap="square" rtlCol="0">
            <a:spAutoFit/>
          </a:bodyPr>
          <a:lstStyle/>
          <a:p>
            <a:pPr algn="ctr"/>
            <a:r>
              <a:rPr lang="en-US" sz="2400" dirty="0">
                <a:latin typeface="Aharoni" panose="02010803020104030203" pitchFamily="2" charset="-79"/>
                <a:cs typeface="Aharoni" panose="02010803020104030203" pitchFamily="2" charset="-79"/>
              </a:rPr>
              <a:t>GUESS YOUR PARTNER GAME </a:t>
            </a:r>
            <a:endParaRPr lang="en-IN" sz="2400" dirty="0">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10855A64-478A-25AD-7952-F8A9657FB8F3}"/>
              </a:ext>
            </a:extLst>
          </p:cNvPr>
          <p:cNvSpPr txBox="1"/>
          <p:nvPr/>
        </p:nvSpPr>
        <p:spPr>
          <a:xfrm>
            <a:off x="3619016" y="559910"/>
            <a:ext cx="5506861" cy="584775"/>
          </a:xfrm>
          <a:prstGeom prst="rect">
            <a:avLst/>
          </a:prstGeom>
          <a:noFill/>
        </p:spPr>
        <p:txBody>
          <a:bodyPr wrap="square" rtlCol="0">
            <a:spAutoFit/>
          </a:bodyPr>
          <a:lstStyle/>
          <a:p>
            <a:pPr algn="ctr"/>
            <a:r>
              <a:rPr lang="en-US" sz="3200" u="sng" dirty="0">
                <a:latin typeface="Aharoni" panose="02010803020104030203" pitchFamily="2" charset="-79"/>
                <a:cs typeface="Aharoni" panose="02010803020104030203" pitchFamily="2" charset="-79"/>
              </a:rPr>
              <a:t>GAMES FOR GUESTS </a:t>
            </a:r>
            <a:endParaRPr lang="en-IN" sz="3200" u="sng"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395326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BF54BF-EC8F-674A-2AAC-0C03D4700E99}"/>
              </a:ext>
            </a:extLst>
          </p:cNvPr>
          <p:cNvPicPr>
            <a:picLocks noChangeAspect="1"/>
          </p:cNvPicPr>
          <p:nvPr/>
        </p:nvPicPr>
        <p:blipFill>
          <a:blip r:embed="rId2"/>
          <a:stretch>
            <a:fillRect/>
          </a:stretch>
        </p:blipFill>
        <p:spPr>
          <a:xfrm>
            <a:off x="0" y="0"/>
            <a:ext cx="12192000" cy="6891298"/>
          </a:xfrm>
          <a:prstGeom prst="rect">
            <a:avLst/>
          </a:prstGeom>
        </p:spPr>
      </p:pic>
      <p:sp>
        <p:nvSpPr>
          <p:cNvPr id="5" name="TextBox 4">
            <a:extLst>
              <a:ext uri="{FF2B5EF4-FFF2-40B4-BE49-F238E27FC236}">
                <a16:creationId xmlns:a16="http://schemas.microsoft.com/office/drawing/2014/main" id="{4C3D9C54-AC91-F5C4-CD91-3C963F80C82B}"/>
              </a:ext>
            </a:extLst>
          </p:cNvPr>
          <p:cNvSpPr txBox="1"/>
          <p:nvPr/>
        </p:nvSpPr>
        <p:spPr>
          <a:xfrm>
            <a:off x="4123261" y="943268"/>
            <a:ext cx="4231230" cy="646331"/>
          </a:xfrm>
          <a:prstGeom prst="rect">
            <a:avLst/>
          </a:prstGeom>
          <a:noFill/>
        </p:spPr>
        <p:txBody>
          <a:bodyPr wrap="square" rtlCol="0">
            <a:spAutoFit/>
          </a:bodyPr>
          <a:lstStyle/>
          <a:p>
            <a:r>
              <a:rPr lang="en-US" sz="3600" u="sng" dirty="0">
                <a:latin typeface="Aharoni" panose="02010803020104030203" pitchFamily="2" charset="-79"/>
                <a:cs typeface="Aharoni" panose="02010803020104030203" pitchFamily="2" charset="-79"/>
              </a:rPr>
              <a:t>MOLECULAR BARS </a:t>
            </a:r>
            <a:endParaRPr lang="en-IN" sz="3600" u="sng" dirty="0">
              <a:latin typeface="Aharoni" panose="02010803020104030203" pitchFamily="2" charset="-79"/>
              <a:cs typeface="Aharoni" panose="02010803020104030203" pitchFamily="2" charset="-79"/>
            </a:endParaRPr>
          </a:p>
        </p:txBody>
      </p:sp>
      <p:pic>
        <p:nvPicPr>
          <p:cNvPr id="6146" name="Picture 2">
            <a:extLst>
              <a:ext uri="{FF2B5EF4-FFF2-40B4-BE49-F238E27FC236}">
                <a16:creationId xmlns:a16="http://schemas.microsoft.com/office/drawing/2014/main" id="{A4FCFB29-A0A9-9F15-6C2A-47637FA75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91" y="1957276"/>
            <a:ext cx="5121732" cy="3414488"/>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1264797-7C28-69B7-4156-1F78884D4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6" y="2483586"/>
            <a:ext cx="5121732" cy="338724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222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CBDE44-AF26-9758-A841-015D6AD6E31D}"/>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E1A2B45B-BBDF-EDC3-47E9-C8F92A23F8CD}"/>
              </a:ext>
            </a:extLst>
          </p:cNvPr>
          <p:cNvSpPr txBox="1"/>
          <p:nvPr/>
        </p:nvSpPr>
        <p:spPr>
          <a:xfrm>
            <a:off x="1890822" y="2875002"/>
            <a:ext cx="8410353" cy="1107996"/>
          </a:xfrm>
          <a:prstGeom prst="rect">
            <a:avLst/>
          </a:prstGeom>
          <a:noFill/>
        </p:spPr>
        <p:txBody>
          <a:bodyPr wrap="square" rtlCol="0">
            <a:spAutoFit/>
          </a:bodyPr>
          <a:lstStyle/>
          <a:p>
            <a:pPr algn="ctr"/>
            <a:r>
              <a:rPr lang="en-IN" sz="6600" dirty="0">
                <a:latin typeface="Aharoni" panose="02010803020104030203" pitchFamily="2" charset="-79"/>
                <a:cs typeface="Aharoni" panose="02010803020104030203" pitchFamily="2" charset="-79"/>
              </a:rPr>
              <a:t>HALDI FUNCTION </a:t>
            </a:r>
          </a:p>
        </p:txBody>
      </p:sp>
    </p:spTree>
    <p:extLst>
      <p:ext uri="{BB962C8B-B14F-4D97-AF65-F5344CB8AC3E}">
        <p14:creationId xmlns:p14="http://schemas.microsoft.com/office/powerpoint/2010/main" val="570303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AEF64-4B55-6090-3685-CC1283D5497F}"/>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9CBB8AA8-0454-CDD1-CC1E-44C526A805CC}"/>
              </a:ext>
            </a:extLst>
          </p:cNvPr>
          <p:cNvSpPr txBox="1"/>
          <p:nvPr/>
        </p:nvSpPr>
        <p:spPr>
          <a:xfrm>
            <a:off x="3767086" y="832756"/>
            <a:ext cx="4657828" cy="707886"/>
          </a:xfrm>
          <a:prstGeom prst="rect">
            <a:avLst/>
          </a:prstGeom>
          <a:noFill/>
        </p:spPr>
        <p:txBody>
          <a:bodyPr wrap="square" rtlCol="0">
            <a:spAutoFit/>
          </a:bodyPr>
          <a:lstStyle/>
          <a:p>
            <a:r>
              <a:rPr lang="en-IN" sz="4000" u="sng" dirty="0">
                <a:latin typeface="Aharoni" panose="020B0604020202020204" pitchFamily="2" charset="-79"/>
                <a:cs typeface="Aharoni" panose="020B0604020202020204" pitchFamily="2" charset="-79"/>
              </a:rPr>
              <a:t>GUESTS WELCOME</a:t>
            </a:r>
          </a:p>
        </p:txBody>
      </p:sp>
      <p:pic>
        <p:nvPicPr>
          <p:cNvPr id="4" name="Picture 3">
            <a:extLst>
              <a:ext uri="{FF2B5EF4-FFF2-40B4-BE49-F238E27FC236}">
                <a16:creationId xmlns:a16="http://schemas.microsoft.com/office/drawing/2014/main" id="{92AC06CD-08B0-3494-82EB-3E7E4B8B6ACD}"/>
              </a:ext>
            </a:extLst>
          </p:cNvPr>
          <p:cNvPicPr>
            <a:picLocks noChangeAspect="1"/>
          </p:cNvPicPr>
          <p:nvPr/>
        </p:nvPicPr>
        <p:blipFill>
          <a:blip r:embed="rId3"/>
          <a:stretch>
            <a:fillRect/>
          </a:stretch>
        </p:blipFill>
        <p:spPr>
          <a:xfrm>
            <a:off x="1700459" y="1720840"/>
            <a:ext cx="5838026" cy="4304404"/>
          </a:xfrm>
          <a:prstGeom prst="rect">
            <a:avLst/>
          </a:prstGeom>
          <a:ln w="76200">
            <a:solidFill>
              <a:schemeClr val="tx1"/>
            </a:solidFill>
          </a:ln>
        </p:spPr>
      </p:pic>
      <p:sp>
        <p:nvSpPr>
          <p:cNvPr id="5" name="TextBox 4">
            <a:extLst>
              <a:ext uri="{FF2B5EF4-FFF2-40B4-BE49-F238E27FC236}">
                <a16:creationId xmlns:a16="http://schemas.microsoft.com/office/drawing/2014/main" id="{B0EB724E-FBC4-7D7F-8ED0-F76F22BC5E29}"/>
              </a:ext>
            </a:extLst>
          </p:cNvPr>
          <p:cNvSpPr txBox="1"/>
          <p:nvPr/>
        </p:nvSpPr>
        <p:spPr>
          <a:xfrm>
            <a:off x="7678896" y="3580654"/>
            <a:ext cx="3447652" cy="584775"/>
          </a:xfrm>
          <a:prstGeom prst="rect">
            <a:avLst/>
          </a:prstGeom>
          <a:noFill/>
        </p:spPr>
        <p:txBody>
          <a:bodyPr wrap="square" rtlCol="0">
            <a:spAutoFit/>
          </a:bodyPr>
          <a:lstStyle/>
          <a:p>
            <a:r>
              <a:rPr lang="en-IN" sz="3200" dirty="0">
                <a:latin typeface="Aharoni" panose="02010803020104030203" pitchFamily="2" charset="-79"/>
                <a:cs typeface="Aharoni" panose="02010803020104030203" pitchFamily="2" charset="-79"/>
              </a:rPr>
              <a:t>WELCOME GIRLS</a:t>
            </a:r>
          </a:p>
        </p:txBody>
      </p:sp>
    </p:spTree>
    <p:extLst>
      <p:ext uri="{BB962C8B-B14F-4D97-AF65-F5344CB8AC3E}">
        <p14:creationId xmlns:p14="http://schemas.microsoft.com/office/powerpoint/2010/main" val="220017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5B624-A37D-ED3B-67D1-BB4094E1BCF2}"/>
              </a:ext>
            </a:extLst>
          </p:cNvPr>
          <p:cNvPicPr>
            <a:picLocks noChangeAspect="1"/>
          </p:cNvPicPr>
          <p:nvPr/>
        </p:nvPicPr>
        <p:blipFill>
          <a:blip r:embed="rId2"/>
          <a:stretch>
            <a:fillRect/>
          </a:stretch>
        </p:blipFill>
        <p:spPr>
          <a:xfrm>
            <a:off x="0" y="0"/>
            <a:ext cx="12192000" cy="6891298"/>
          </a:xfrm>
          <a:prstGeom prst="rect">
            <a:avLst/>
          </a:prstGeom>
        </p:spPr>
      </p:pic>
      <p:pic>
        <p:nvPicPr>
          <p:cNvPr id="3" name="Picture 2">
            <a:extLst>
              <a:ext uri="{FF2B5EF4-FFF2-40B4-BE49-F238E27FC236}">
                <a16:creationId xmlns:a16="http://schemas.microsoft.com/office/drawing/2014/main" id="{EBAE709C-85E2-33B3-619E-9FF3DC340E26}"/>
              </a:ext>
            </a:extLst>
          </p:cNvPr>
          <p:cNvPicPr>
            <a:picLocks noChangeAspect="1"/>
          </p:cNvPicPr>
          <p:nvPr/>
        </p:nvPicPr>
        <p:blipFill>
          <a:blip r:embed="rId3"/>
          <a:stretch>
            <a:fillRect/>
          </a:stretch>
        </p:blipFill>
        <p:spPr>
          <a:xfrm>
            <a:off x="1179303" y="1010980"/>
            <a:ext cx="6745474" cy="4496982"/>
          </a:xfrm>
          <a:prstGeom prst="rect">
            <a:avLst/>
          </a:prstGeom>
          <a:ln w="76200">
            <a:solidFill>
              <a:schemeClr val="tx1"/>
            </a:solidFill>
          </a:ln>
        </p:spPr>
      </p:pic>
      <p:sp>
        <p:nvSpPr>
          <p:cNvPr id="4" name="TextBox 3">
            <a:extLst>
              <a:ext uri="{FF2B5EF4-FFF2-40B4-BE49-F238E27FC236}">
                <a16:creationId xmlns:a16="http://schemas.microsoft.com/office/drawing/2014/main" id="{95D06717-FD71-4013-8A98-6A538F3134C8}"/>
              </a:ext>
            </a:extLst>
          </p:cNvPr>
          <p:cNvSpPr txBox="1"/>
          <p:nvPr/>
        </p:nvSpPr>
        <p:spPr>
          <a:xfrm>
            <a:off x="8018254" y="2474641"/>
            <a:ext cx="2784425" cy="1569660"/>
          </a:xfrm>
          <a:prstGeom prst="rect">
            <a:avLst/>
          </a:prstGeom>
          <a:noFill/>
        </p:spPr>
        <p:txBody>
          <a:bodyPr wrap="square" rtlCol="0">
            <a:spAutoFit/>
          </a:bodyPr>
          <a:lstStyle/>
          <a:p>
            <a:pPr algn="ctr"/>
            <a:r>
              <a:rPr lang="en-IN" sz="3200" dirty="0">
                <a:latin typeface="Aharoni" panose="02010803020104030203" pitchFamily="2" charset="-79"/>
                <a:cs typeface="Aharoni" panose="02010803020104030203" pitchFamily="2" charset="-79"/>
              </a:rPr>
              <a:t>COLOURFUL SMOKE PYRO ENTRY</a:t>
            </a:r>
          </a:p>
        </p:txBody>
      </p:sp>
    </p:spTree>
    <p:extLst>
      <p:ext uri="{BB962C8B-B14F-4D97-AF65-F5344CB8AC3E}">
        <p14:creationId xmlns:p14="http://schemas.microsoft.com/office/powerpoint/2010/main" val="3847357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6FD87D-0DD7-49A7-67B6-F819F7D3893C}"/>
              </a:ext>
            </a:extLst>
          </p:cNvPr>
          <p:cNvPicPr>
            <a:picLocks noChangeAspect="1"/>
          </p:cNvPicPr>
          <p:nvPr/>
        </p:nvPicPr>
        <p:blipFill>
          <a:blip r:embed="rId2"/>
          <a:stretch>
            <a:fillRect/>
          </a:stretch>
        </p:blipFill>
        <p:spPr>
          <a:xfrm>
            <a:off x="0" y="-255182"/>
            <a:ext cx="12192000" cy="6891298"/>
          </a:xfrm>
          <a:prstGeom prst="rect">
            <a:avLst/>
          </a:prstGeom>
        </p:spPr>
      </p:pic>
      <p:pic>
        <p:nvPicPr>
          <p:cNvPr id="3" name="Picture 2">
            <a:extLst>
              <a:ext uri="{FF2B5EF4-FFF2-40B4-BE49-F238E27FC236}">
                <a16:creationId xmlns:a16="http://schemas.microsoft.com/office/drawing/2014/main" id="{EA7A6697-E902-1569-AB8F-266C00AF6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17" y="831066"/>
            <a:ext cx="5254622" cy="3503081"/>
          </a:xfrm>
          <a:prstGeom prst="rect">
            <a:avLst/>
          </a:prstGeom>
          <a:ln w="76200">
            <a:solidFill>
              <a:schemeClr val="tx1"/>
            </a:solidFill>
          </a:ln>
        </p:spPr>
      </p:pic>
      <p:sp>
        <p:nvSpPr>
          <p:cNvPr id="5" name="TextBox 4">
            <a:extLst>
              <a:ext uri="{FF2B5EF4-FFF2-40B4-BE49-F238E27FC236}">
                <a16:creationId xmlns:a16="http://schemas.microsoft.com/office/drawing/2014/main" id="{D4F7734D-B59A-A5F6-4080-D7235D87BECE}"/>
              </a:ext>
            </a:extLst>
          </p:cNvPr>
          <p:cNvSpPr txBox="1"/>
          <p:nvPr/>
        </p:nvSpPr>
        <p:spPr>
          <a:xfrm>
            <a:off x="1568470" y="4495665"/>
            <a:ext cx="3533166" cy="584775"/>
          </a:xfrm>
          <a:prstGeom prst="rect">
            <a:avLst/>
          </a:prstGeom>
          <a:noFill/>
        </p:spPr>
        <p:txBody>
          <a:bodyPr wrap="square" rtlCol="0">
            <a:spAutoFit/>
          </a:bodyPr>
          <a:lstStyle/>
          <a:p>
            <a:pPr algn="ctr"/>
            <a:r>
              <a:rPr lang="en-IN" sz="3200" dirty="0">
                <a:latin typeface="Aharoni" panose="02010803020104030203" pitchFamily="2" charset="-79"/>
                <a:cs typeface="Aharoni" panose="02010803020104030203" pitchFamily="2" charset="-79"/>
              </a:rPr>
              <a:t>PUPPET SHOW</a:t>
            </a:r>
          </a:p>
        </p:txBody>
      </p:sp>
      <p:pic>
        <p:nvPicPr>
          <p:cNvPr id="6" name="Picture 5">
            <a:extLst>
              <a:ext uri="{FF2B5EF4-FFF2-40B4-BE49-F238E27FC236}">
                <a16:creationId xmlns:a16="http://schemas.microsoft.com/office/drawing/2014/main" id="{4B07EE47-A0DE-599F-8409-C285121EE763}"/>
              </a:ext>
            </a:extLst>
          </p:cNvPr>
          <p:cNvPicPr>
            <a:picLocks noChangeAspect="1"/>
          </p:cNvPicPr>
          <p:nvPr/>
        </p:nvPicPr>
        <p:blipFill>
          <a:blip r:embed="rId4"/>
          <a:stretch>
            <a:fillRect/>
          </a:stretch>
        </p:blipFill>
        <p:spPr>
          <a:xfrm>
            <a:off x="6183631" y="2150596"/>
            <a:ext cx="5191398" cy="3503081"/>
          </a:xfrm>
          <a:prstGeom prst="rect">
            <a:avLst/>
          </a:prstGeom>
          <a:ln w="76200">
            <a:solidFill>
              <a:schemeClr val="tx1"/>
            </a:solidFill>
          </a:ln>
        </p:spPr>
      </p:pic>
      <p:sp>
        <p:nvSpPr>
          <p:cNvPr id="7" name="Title 3">
            <a:extLst>
              <a:ext uri="{FF2B5EF4-FFF2-40B4-BE49-F238E27FC236}">
                <a16:creationId xmlns:a16="http://schemas.microsoft.com/office/drawing/2014/main" id="{4C218D1A-A4DC-F25C-353C-60E6B0B8D0C2}"/>
              </a:ext>
            </a:extLst>
          </p:cNvPr>
          <p:cNvSpPr txBox="1">
            <a:spLocks/>
          </p:cNvSpPr>
          <p:nvPr/>
        </p:nvSpPr>
        <p:spPr>
          <a:xfrm>
            <a:off x="6952021" y="1595982"/>
            <a:ext cx="3654618"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Aharoni" panose="02010803020104030203" pitchFamily="2" charset="-79"/>
                <a:cs typeface="Aharoni" panose="02010803020104030203" pitchFamily="2" charset="-79"/>
              </a:rPr>
              <a:t>CHANA JOR GARAM</a:t>
            </a:r>
            <a:endParaRPr lang="en-IN"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78855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466899-5F8D-5A25-DF79-E749164CB9C0}"/>
              </a:ext>
            </a:extLst>
          </p:cNvPr>
          <p:cNvPicPr>
            <a:picLocks noChangeAspect="1"/>
          </p:cNvPicPr>
          <p:nvPr/>
        </p:nvPicPr>
        <p:blipFill>
          <a:blip r:embed="rId2"/>
          <a:stretch>
            <a:fillRect/>
          </a:stretch>
        </p:blipFill>
        <p:spPr>
          <a:xfrm>
            <a:off x="0" y="-255181"/>
            <a:ext cx="12192000" cy="6891298"/>
          </a:xfrm>
          <a:prstGeom prst="rect">
            <a:avLst/>
          </a:prstGeom>
        </p:spPr>
      </p:pic>
      <p:pic>
        <p:nvPicPr>
          <p:cNvPr id="3" name="Picture 2">
            <a:extLst>
              <a:ext uri="{FF2B5EF4-FFF2-40B4-BE49-F238E27FC236}">
                <a16:creationId xmlns:a16="http://schemas.microsoft.com/office/drawing/2014/main" id="{81E35A68-BE59-AEEB-4B3A-EFAB7620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406" y="2453268"/>
            <a:ext cx="3114500" cy="2926806"/>
          </a:xfrm>
          <a:prstGeom prst="rect">
            <a:avLst/>
          </a:prstGeom>
          <a:ln w="76200">
            <a:solidFill>
              <a:schemeClr val="tx1"/>
            </a:solidFill>
          </a:ln>
        </p:spPr>
      </p:pic>
      <p:pic>
        <p:nvPicPr>
          <p:cNvPr id="4" name="Picture 3">
            <a:extLst>
              <a:ext uri="{FF2B5EF4-FFF2-40B4-BE49-F238E27FC236}">
                <a16:creationId xmlns:a16="http://schemas.microsoft.com/office/drawing/2014/main" id="{D788F635-BD5D-B99D-7812-CC755AA570ED}"/>
              </a:ext>
            </a:extLst>
          </p:cNvPr>
          <p:cNvPicPr>
            <a:picLocks noChangeAspect="1"/>
          </p:cNvPicPr>
          <p:nvPr/>
        </p:nvPicPr>
        <p:blipFill rotWithShape="1">
          <a:blip r:embed="rId4">
            <a:extLst>
              <a:ext uri="{28A0092B-C50C-407E-A947-70E740481C1C}">
                <a14:useLocalDpi xmlns:a14="http://schemas.microsoft.com/office/drawing/2010/main" val="0"/>
              </a:ext>
            </a:extLst>
          </a:blip>
          <a:srcRect l="7267" r="12639"/>
          <a:stretch/>
        </p:blipFill>
        <p:spPr>
          <a:xfrm>
            <a:off x="7918577" y="1038580"/>
            <a:ext cx="3616026" cy="2504118"/>
          </a:xfrm>
          <a:prstGeom prst="rect">
            <a:avLst/>
          </a:prstGeom>
          <a:ln w="76200">
            <a:solidFill>
              <a:schemeClr val="tx1"/>
            </a:solidFill>
          </a:ln>
        </p:spPr>
      </p:pic>
      <p:sp>
        <p:nvSpPr>
          <p:cNvPr id="5" name="TextBox 4">
            <a:extLst>
              <a:ext uri="{FF2B5EF4-FFF2-40B4-BE49-F238E27FC236}">
                <a16:creationId xmlns:a16="http://schemas.microsoft.com/office/drawing/2014/main" id="{2E5009E6-0A50-3F56-58C0-D753A85D5774}"/>
              </a:ext>
            </a:extLst>
          </p:cNvPr>
          <p:cNvSpPr txBox="1"/>
          <p:nvPr/>
        </p:nvSpPr>
        <p:spPr>
          <a:xfrm>
            <a:off x="8843146" y="3618000"/>
            <a:ext cx="2076079" cy="461665"/>
          </a:xfrm>
          <a:prstGeom prst="rect">
            <a:avLst/>
          </a:prstGeom>
          <a:noFill/>
        </p:spPr>
        <p:txBody>
          <a:bodyPr wrap="square">
            <a:spAutoFit/>
          </a:bodyPr>
          <a:lstStyle/>
          <a:p>
            <a:r>
              <a:rPr lang="en-US" sz="2400" dirty="0">
                <a:latin typeface="Aharoni" panose="02010803020104030203" pitchFamily="2" charset="-79"/>
                <a:cs typeface="Aharoni" panose="02010803020104030203" pitchFamily="2" charset="-79"/>
              </a:rPr>
              <a:t>JUTTI STALL</a:t>
            </a:r>
            <a:endParaRPr lang="en-IN" sz="2400" dirty="0">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A2A33D61-215B-E851-807C-487F0E93F601}"/>
              </a:ext>
            </a:extLst>
          </p:cNvPr>
          <p:cNvSpPr txBox="1"/>
          <p:nvPr/>
        </p:nvSpPr>
        <p:spPr>
          <a:xfrm>
            <a:off x="4400233" y="5451302"/>
            <a:ext cx="3369991" cy="461665"/>
          </a:xfrm>
          <a:prstGeom prst="rect">
            <a:avLst/>
          </a:prstGeom>
          <a:noFill/>
        </p:spPr>
        <p:txBody>
          <a:bodyPr wrap="square">
            <a:spAutoFit/>
          </a:bodyPr>
          <a:lstStyle/>
          <a:p>
            <a:r>
              <a:rPr lang="en-US" sz="2400" dirty="0">
                <a:latin typeface="Aharoni" panose="02010803020104030203" pitchFamily="2" charset="-79"/>
                <a:cs typeface="Aharoni" panose="02010803020104030203" pitchFamily="2" charset="-79"/>
              </a:rPr>
              <a:t>JEWELLERY COUNTER</a:t>
            </a:r>
            <a:endParaRPr lang="en-IN" sz="2400" dirty="0">
              <a:latin typeface="Aharoni" panose="02010803020104030203" pitchFamily="2" charset="-79"/>
              <a:cs typeface="Aharoni" panose="02010803020104030203" pitchFamily="2" charset="-79"/>
            </a:endParaRPr>
          </a:p>
        </p:txBody>
      </p:sp>
      <p:sp>
        <p:nvSpPr>
          <p:cNvPr id="7" name="Title 3">
            <a:extLst>
              <a:ext uri="{FF2B5EF4-FFF2-40B4-BE49-F238E27FC236}">
                <a16:creationId xmlns:a16="http://schemas.microsoft.com/office/drawing/2014/main" id="{0D988341-8F79-A674-619F-DADBA384D54B}"/>
              </a:ext>
            </a:extLst>
          </p:cNvPr>
          <p:cNvSpPr txBox="1">
            <a:spLocks/>
          </p:cNvSpPr>
          <p:nvPr/>
        </p:nvSpPr>
        <p:spPr>
          <a:xfrm>
            <a:off x="985693" y="3542698"/>
            <a:ext cx="2678392" cy="454991"/>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Aharoni" panose="02010803020104030203" pitchFamily="2" charset="-79"/>
                <a:cs typeface="Aharoni" panose="02010803020104030203" pitchFamily="2" charset="-79"/>
              </a:rPr>
              <a:t>POTALI / PURSES</a:t>
            </a:r>
            <a:endParaRPr lang="en-IN" sz="2400" dirty="0">
              <a:latin typeface="Aharoni" panose="02010803020104030203" pitchFamily="2" charset="-79"/>
              <a:cs typeface="Aharoni" panose="02010803020104030203" pitchFamily="2" charset="-79"/>
            </a:endParaRPr>
          </a:p>
        </p:txBody>
      </p:sp>
      <p:pic>
        <p:nvPicPr>
          <p:cNvPr id="8" name="Picture 7">
            <a:extLst>
              <a:ext uri="{FF2B5EF4-FFF2-40B4-BE49-F238E27FC236}">
                <a16:creationId xmlns:a16="http://schemas.microsoft.com/office/drawing/2014/main" id="{377124E8-3CAF-F368-5612-3463A0F66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560" y="941531"/>
            <a:ext cx="3756175" cy="2504118"/>
          </a:xfrm>
          <a:prstGeom prst="rect">
            <a:avLst/>
          </a:prstGeom>
          <a:ln w="76200">
            <a:solidFill>
              <a:schemeClr val="tx1"/>
            </a:solidFill>
          </a:ln>
        </p:spPr>
      </p:pic>
    </p:spTree>
    <p:extLst>
      <p:ext uri="{BB962C8B-B14F-4D97-AF65-F5344CB8AC3E}">
        <p14:creationId xmlns:p14="http://schemas.microsoft.com/office/powerpoint/2010/main" val="207407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180D3E-5795-2A06-F196-38F9B053483D}"/>
              </a:ext>
            </a:extLst>
          </p:cNvPr>
          <p:cNvPicPr>
            <a:picLocks noChangeAspect="1"/>
          </p:cNvPicPr>
          <p:nvPr/>
        </p:nvPicPr>
        <p:blipFill>
          <a:blip r:embed="rId2"/>
          <a:stretch>
            <a:fillRect/>
          </a:stretch>
        </p:blipFill>
        <p:spPr>
          <a:xfrm>
            <a:off x="0" y="0"/>
            <a:ext cx="12192000" cy="6891298"/>
          </a:xfrm>
          <a:prstGeom prst="rect">
            <a:avLst/>
          </a:prstGeom>
        </p:spPr>
      </p:pic>
      <p:pic>
        <p:nvPicPr>
          <p:cNvPr id="4" name="Picture 3">
            <a:extLst>
              <a:ext uri="{FF2B5EF4-FFF2-40B4-BE49-F238E27FC236}">
                <a16:creationId xmlns:a16="http://schemas.microsoft.com/office/drawing/2014/main" id="{DE24C55C-327E-33B5-95D3-D8FB05C0381B}"/>
              </a:ext>
            </a:extLst>
          </p:cNvPr>
          <p:cNvPicPr>
            <a:picLocks noChangeAspect="1"/>
          </p:cNvPicPr>
          <p:nvPr/>
        </p:nvPicPr>
        <p:blipFill>
          <a:blip r:embed="rId3"/>
          <a:stretch>
            <a:fillRect/>
          </a:stretch>
        </p:blipFill>
        <p:spPr>
          <a:xfrm>
            <a:off x="2887079" y="1584170"/>
            <a:ext cx="6417841" cy="4362126"/>
          </a:xfrm>
          <a:prstGeom prst="rect">
            <a:avLst/>
          </a:prstGeom>
          <a:ln w="76200">
            <a:solidFill>
              <a:schemeClr val="tx1"/>
            </a:solidFill>
          </a:ln>
        </p:spPr>
      </p:pic>
      <p:sp>
        <p:nvSpPr>
          <p:cNvPr id="6" name="TextBox 5">
            <a:extLst>
              <a:ext uri="{FF2B5EF4-FFF2-40B4-BE49-F238E27FC236}">
                <a16:creationId xmlns:a16="http://schemas.microsoft.com/office/drawing/2014/main" id="{5F365116-C30B-05CE-BB3D-6E2592B83687}"/>
              </a:ext>
            </a:extLst>
          </p:cNvPr>
          <p:cNvSpPr txBox="1"/>
          <p:nvPr/>
        </p:nvSpPr>
        <p:spPr>
          <a:xfrm>
            <a:off x="3831410" y="864701"/>
            <a:ext cx="4529177" cy="646331"/>
          </a:xfrm>
          <a:prstGeom prst="rect">
            <a:avLst/>
          </a:prstGeom>
          <a:noFill/>
        </p:spPr>
        <p:txBody>
          <a:bodyPr wrap="square" rtlCol="0">
            <a:spAutoFit/>
          </a:bodyPr>
          <a:lstStyle/>
          <a:p>
            <a:r>
              <a:rPr lang="en-US" sz="3600" dirty="0">
                <a:latin typeface="Aharoni" panose="02010803020104030203" pitchFamily="2" charset="-79"/>
                <a:cs typeface="Aharoni" panose="02010803020104030203" pitchFamily="2" charset="-79"/>
              </a:rPr>
              <a:t>TUG OF WAR GAME</a:t>
            </a:r>
            <a:endParaRPr lang="en-IN" sz="3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72562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995E59-EAF6-5B44-CAA3-BBACD1F90264}"/>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97CC2DC7-3820-1109-9D1C-97F0357E8D93}"/>
              </a:ext>
            </a:extLst>
          </p:cNvPr>
          <p:cNvSpPr txBox="1"/>
          <p:nvPr/>
        </p:nvSpPr>
        <p:spPr>
          <a:xfrm>
            <a:off x="4329232" y="955698"/>
            <a:ext cx="3533536" cy="584775"/>
          </a:xfrm>
          <a:prstGeom prst="rect">
            <a:avLst/>
          </a:prstGeom>
          <a:noFill/>
        </p:spPr>
        <p:txBody>
          <a:bodyPr wrap="square" rtlCol="0">
            <a:spAutoFit/>
          </a:bodyPr>
          <a:lstStyle/>
          <a:p>
            <a:pPr algn="ctr"/>
            <a:r>
              <a:rPr lang="en-IN" sz="3200" dirty="0">
                <a:latin typeface="Aharoni" panose="02010803020104030203" pitchFamily="2" charset="-79"/>
                <a:cs typeface="Aharoni" panose="02010803020104030203" pitchFamily="2" charset="-79"/>
              </a:rPr>
              <a:t>STATIONARIES</a:t>
            </a:r>
          </a:p>
        </p:txBody>
      </p:sp>
      <p:pic>
        <p:nvPicPr>
          <p:cNvPr id="2050" name="Picture 2" descr="See the source image">
            <a:extLst>
              <a:ext uri="{FF2B5EF4-FFF2-40B4-BE49-F238E27FC236}">
                <a16:creationId xmlns:a16="http://schemas.microsoft.com/office/drawing/2014/main" id="{0CBE6744-B800-82C3-E23C-0CE08F20C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047" y="1823599"/>
            <a:ext cx="2617528" cy="2419407"/>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4029F3-1D57-6793-46B7-A5363273D4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252" y="547543"/>
            <a:ext cx="2617527" cy="2419407"/>
          </a:xfrm>
          <a:prstGeom prst="rect">
            <a:avLst/>
          </a:prstGeom>
          <a:ln w="76200">
            <a:solidFill>
              <a:schemeClr val="tx1"/>
            </a:solidFill>
          </a:ln>
        </p:spPr>
      </p:pic>
      <p:pic>
        <p:nvPicPr>
          <p:cNvPr id="2056" name="Picture 8" descr="See the source image">
            <a:extLst>
              <a:ext uri="{FF2B5EF4-FFF2-40B4-BE49-F238E27FC236}">
                <a16:creationId xmlns:a16="http://schemas.microsoft.com/office/drawing/2014/main" id="{7D732A85-2DFD-9C94-B427-5E71EE6049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26" r="10639"/>
          <a:stretch/>
        </p:blipFill>
        <p:spPr bwMode="auto">
          <a:xfrm>
            <a:off x="1253509" y="3655793"/>
            <a:ext cx="2586569" cy="234786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8" name="Picture 4" descr="See the source image">
            <a:extLst>
              <a:ext uri="{FF2B5EF4-FFF2-40B4-BE49-F238E27FC236}">
                <a16:creationId xmlns:a16="http://schemas.microsoft.com/office/drawing/2014/main" id="{269A8F92-067C-AC62-DBDD-08ABACF2B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4286" y="565460"/>
            <a:ext cx="2624095" cy="2419407"/>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See the source image">
            <a:extLst>
              <a:ext uri="{FF2B5EF4-FFF2-40B4-BE49-F238E27FC236}">
                <a16:creationId xmlns:a16="http://schemas.microsoft.com/office/drawing/2014/main" id="{DFF41026-A5AF-8844-AFE3-B495D647C7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4286" y="3529141"/>
            <a:ext cx="2625463" cy="2400867"/>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6342040-D94B-B042-05C6-21505493AF5C}"/>
              </a:ext>
            </a:extLst>
          </p:cNvPr>
          <p:cNvSpPr txBox="1"/>
          <p:nvPr/>
        </p:nvSpPr>
        <p:spPr>
          <a:xfrm>
            <a:off x="735995" y="3060637"/>
            <a:ext cx="3533536"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ITENERY</a:t>
            </a:r>
          </a:p>
        </p:txBody>
      </p:sp>
      <p:sp>
        <p:nvSpPr>
          <p:cNvPr id="11" name="TextBox 10">
            <a:extLst>
              <a:ext uri="{FF2B5EF4-FFF2-40B4-BE49-F238E27FC236}">
                <a16:creationId xmlns:a16="http://schemas.microsoft.com/office/drawing/2014/main" id="{81B11E94-E443-50B9-5456-7F01FD60A45F}"/>
              </a:ext>
            </a:extLst>
          </p:cNvPr>
          <p:cNvSpPr txBox="1"/>
          <p:nvPr/>
        </p:nvSpPr>
        <p:spPr>
          <a:xfrm>
            <a:off x="735995" y="6110402"/>
            <a:ext cx="3533536"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THANK YOU CARD</a:t>
            </a:r>
          </a:p>
        </p:txBody>
      </p:sp>
      <p:sp>
        <p:nvSpPr>
          <p:cNvPr id="12" name="TextBox 11">
            <a:extLst>
              <a:ext uri="{FF2B5EF4-FFF2-40B4-BE49-F238E27FC236}">
                <a16:creationId xmlns:a16="http://schemas.microsoft.com/office/drawing/2014/main" id="{2976592B-DE79-8D24-E6A6-39D308B58164}"/>
              </a:ext>
            </a:extLst>
          </p:cNvPr>
          <p:cNvSpPr txBox="1"/>
          <p:nvPr/>
        </p:nvSpPr>
        <p:spPr>
          <a:xfrm>
            <a:off x="4410507" y="4610480"/>
            <a:ext cx="3533536"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LUGGAGE TAGS</a:t>
            </a:r>
          </a:p>
        </p:txBody>
      </p:sp>
      <p:sp>
        <p:nvSpPr>
          <p:cNvPr id="13" name="TextBox 12">
            <a:extLst>
              <a:ext uri="{FF2B5EF4-FFF2-40B4-BE49-F238E27FC236}">
                <a16:creationId xmlns:a16="http://schemas.microsoft.com/office/drawing/2014/main" id="{C8F67980-027F-196F-DF70-9F018EC0E6B8}"/>
              </a:ext>
            </a:extLst>
          </p:cNvPr>
          <p:cNvSpPr txBox="1"/>
          <p:nvPr/>
        </p:nvSpPr>
        <p:spPr>
          <a:xfrm>
            <a:off x="7859548" y="6003653"/>
            <a:ext cx="3533536"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WELCOME CARDS</a:t>
            </a:r>
          </a:p>
        </p:txBody>
      </p:sp>
      <p:sp>
        <p:nvSpPr>
          <p:cNvPr id="14" name="TextBox 13">
            <a:extLst>
              <a:ext uri="{FF2B5EF4-FFF2-40B4-BE49-F238E27FC236}">
                <a16:creationId xmlns:a16="http://schemas.microsoft.com/office/drawing/2014/main" id="{256C0940-7AB5-AB51-18E4-BE4EF8CC9526}"/>
              </a:ext>
            </a:extLst>
          </p:cNvPr>
          <p:cNvSpPr txBox="1"/>
          <p:nvPr/>
        </p:nvSpPr>
        <p:spPr>
          <a:xfrm>
            <a:off x="7724091" y="3007509"/>
            <a:ext cx="3533536"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KEY COVERS</a:t>
            </a:r>
          </a:p>
        </p:txBody>
      </p:sp>
    </p:spTree>
    <p:extLst>
      <p:ext uri="{BB962C8B-B14F-4D97-AF65-F5344CB8AC3E}">
        <p14:creationId xmlns:p14="http://schemas.microsoft.com/office/powerpoint/2010/main" val="4235556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06AC7-454C-1690-7269-CFF685F53980}"/>
              </a:ext>
            </a:extLst>
          </p:cNvPr>
          <p:cNvPicPr>
            <a:picLocks noChangeAspect="1"/>
          </p:cNvPicPr>
          <p:nvPr/>
        </p:nvPicPr>
        <p:blipFill>
          <a:blip r:embed="rId2"/>
          <a:stretch>
            <a:fillRect/>
          </a:stretch>
        </p:blipFill>
        <p:spPr>
          <a:xfrm>
            <a:off x="0" y="-255182"/>
            <a:ext cx="12192000" cy="6891298"/>
          </a:xfrm>
          <a:prstGeom prst="rect">
            <a:avLst/>
          </a:prstGeom>
        </p:spPr>
      </p:pic>
      <p:pic>
        <p:nvPicPr>
          <p:cNvPr id="3" name="Picture 2">
            <a:extLst>
              <a:ext uri="{FF2B5EF4-FFF2-40B4-BE49-F238E27FC236}">
                <a16:creationId xmlns:a16="http://schemas.microsoft.com/office/drawing/2014/main" id="{35249FBC-D8AC-F903-CFFE-C2753176F6AB}"/>
              </a:ext>
            </a:extLst>
          </p:cNvPr>
          <p:cNvPicPr>
            <a:picLocks noChangeAspect="1"/>
          </p:cNvPicPr>
          <p:nvPr/>
        </p:nvPicPr>
        <p:blipFill rotWithShape="1">
          <a:blip r:embed="rId3"/>
          <a:srcRect l="25598" r="8778" b="2573"/>
          <a:stretch/>
        </p:blipFill>
        <p:spPr>
          <a:xfrm>
            <a:off x="6688031" y="1678733"/>
            <a:ext cx="4218114" cy="3871056"/>
          </a:xfrm>
          <a:prstGeom prst="rect">
            <a:avLst/>
          </a:prstGeom>
          <a:ln w="76200">
            <a:solidFill>
              <a:schemeClr val="tx1"/>
            </a:solidFill>
          </a:ln>
        </p:spPr>
      </p:pic>
      <p:pic>
        <p:nvPicPr>
          <p:cNvPr id="4" name="Picture 3">
            <a:extLst>
              <a:ext uri="{FF2B5EF4-FFF2-40B4-BE49-F238E27FC236}">
                <a16:creationId xmlns:a16="http://schemas.microsoft.com/office/drawing/2014/main" id="{70C59307-3D26-1448-71D9-FDB062CE9563}"/>
              </a:ext>
            </a:extLst>
          </p:cNvPr>
          <p:cNvPicPr>
            <a:picLocks noChangeAspect="1"/>
          </p:cNvPicPr>
          <p:nvPr/>
        </p:nvPicPr>
        <p:blipFill>
          <a:blip r:embed="rId4"/>
          <a:stretch>
            <a:fillRect/>
          </a:stretch>
        </p:blipFill>
        <p:spPr>
          <a:xfrm>
            <a:off x="1138387" y="886440"/>
            <a:ext cx="5028501" cy="3973276"/>
          </a:xfrm>
          <a:prstGeom prst="rect">
            <a:avLst/>
          </a:prstGeom>
          <a:ln w="76200">
            <a:solidFill>
              <a:schemeClr val="tx1"/>
            </a:solidFill>
          </a:ln>
        </p:spPr>
      </p:pic>
      <p:sp>
        <p:nvSpPr>
          <p:cNvPr id="5" name="Title 3">
            <a:extLst>
              <a:ext uri="{FF2B5EF4-FFF2-40B4-BE49-F238E27FC236}">
                <a16:creationId xmlns:a16="http://schemas.microsoft.com/office/drawing/2014/main" id="{8A808EC5-9B84-3B2A-F2EB-91C00863823B}"/>
              </a:ext>
            </a:extLst>
          </p:cNvPr>
          <p:cNvSpPr txBox="1">
            <a:spLocks/>
          </p:cNvSpPr>
          <p:nvPr/>
        </p:nvSpPr>
        <p:spPr>
          <a:xfrm>
            <a:off x="1729634" y="4936820"/>
            <a:ext cx="3654618"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Aharoni" panose="02010803020104030203" pitchFamily="2" charset="-79"/>
                <a:cs typeface="Aharoni" panose="02010803020104030203" pitchFamily="2" charset="-79"/>
              </a:rPr>
              <a:t>GOLA WALA STALL</a:t>
            </a:r>
            <a:endParaRPr lang="en-IN" sz="2400" dirty="0">
              <a:latin typeface="Aharoni" panose="02010803020104030203" pitchFamily="2" charset="-79"/>
              <a:cs typeface="Aharoni" panose="02010803020104030203" pitchFamily="2" charset="-79"/>
            </a:endParaRPr>
          </a:p>
        </p:txBody>
      </p:sp>
      <p:sp>
        <p:nvSpPr>
          <p:cNvPr id="6" name="Title 3">
            <a:extLst>
              <a:ext uri="{FF2B5EF4-FFF2-40B4-BE49-F238E27FC236}">
                <a16:creationId xmlns:a16="http://schemas.microsoft.com/office/drawing/2014/main" id="{8DEAA9D6-799D-6CFA-E1DF-512A0F50389A}"/>
              </a:ext>
            </a:extLst>
          </p:cNvPr>
          <p:cNvSpPr txBox="1">
            <a:spLocks/>
          </p:cNvSpPr>
          <p:nvPr/>
        </p:nvSpPr>
        <p:spPr>
          <a:xfrm>
            <a:off x="6969779" y="1060240"/>
            <a:ext cx="3654618"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Aharoni" panose="02010803020104030203" pitchFamily="2" charset="-79"/>
                <a:cs typeface="Aharoni" panose="02010803020104030203" pitchFamily="2" charset="-79"/>
              </a:rPr>
              <a:t>SHIKANJI WALE</a:t>
            </a:r>
            <a:endParaRPr lang="en-IN"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890500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95D3C-43F1-9311-3FE7-D28FB150908E}"/>
              </a:ext>
            </a:extLst>
          </p:cNvPr>
          <p:cNvPicPr>
            <a:picLocks noChangeAspect="1"/>
          </p:cNvPicPr>
          <p:nvPr/>
        </p:nvPicPr>
        <p:blipFill>
          <a:blip r:embed="rId2"/>
          <a:stretch>
            <a:fillRect/>
          </a:stretch>
        </p:blipFill>
        <p:spPr>
          <a:xfrm>
            <a:off x="-10858" y="-255181"/>
            <a:ext cx="12192000" cy="6891298"/>
          </a:xfrm>
          <a:prstGeom prst="rect">
            <a:avLst/>
          </a:prstGeom>
        </p:spPr>
      </p:pic>
      <p:pic>
        <p:nvPicPr>
          <p:cNvPr id="2050" name="Picture 2" descr="See the source image">
            <a:extLst>
              <a:ext uri="{FF2B5EF4-FFF2-40B4-BE49-F238E27FC236}">
                <a16:creationId xmlns:a16="http://schemas.microsoft.com/office/drawing/2014/main" id="{C08FDA1A-4FE2-27F5-6DE5-D6CC1A718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29" y="767810"/>
            <a:ext cx="3211263" cy="2139504"/>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A1B7BEE-45EC-DB55-C786-36E28A781DA8}"/>
              </a:ext>
            </a:extLst>
          </p:cNvPr>
          <p:cNvPicPr>
            <a:picLocks noChangeAspect="1"/>
          </p:cNvPicPr>
          <p:nvPr/>
        </p:nvPicPr>
        <p:blipFill rotWithShape="1">
          <a:blip r:embed="rId4"/>
          <a:srcRect l="20405" t="32403" r="24402" b="6356"/>
          <a:stretch/>
        </p:blipFill>
        <p:spPr>
          <a:xfrm>
            <a:off x="4651365" y="2285250"/>
            <a:ext cx="2867553" cy="2121130"/>
          </a:xfrm>
          <a:prstGeom prst="rect">
            <a:avLst/>
          </a:prstGeom>
          <a:ln w="76200">
            <a:solidFill>
              <a:schemeClr val="tx1"/>
            </a:solidFill>
          </a:ln>
        </p:spPr>
      </p:pic>
      <p:sp>
        <p:nvSpPr>
          <p:cNvPr id="4" name="Title 3">
            <a:extLst>
              <a:ext uri="{FF2B5EF4-FFF2-40B4-BE49-F238E27FC236}">
                <a16:creationId xmlns:a16="http://schemas.microsoft.com/office/drawing/2014/main" id="{C965908D-442E-CE23-525B-BFD5541FBFB0}"/>
              </a:ext>
            </a:extLst>
          </p:cNvPr>
          <p:cNvSpPr txBox="1">
            <a:spLocks/>
          </p:cNvSpPr>
          <p:nvPr/>
        </p:nvSpPr>
        <p:spPr>
          <a:xfrm>
            <a:off x="469014" y="2992261"/>
            <a:ext cx="3654618"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latin typeface="Aharoni" panose="02010803020104030203" pitchFamily="2" charset="-79"/>
                <a:cs typeface="Aharoni" panose="02010803020104030203" pitchFamily="2" charset="-79"/>
              </a:rPr>
              <a:t>FOOLON KI HOLI</a:t>
            </a:r>
            <a:endParaRPr lang="en-IN" sz="1800" dirty="0">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538C8FD4-E5F3-A5FD-7108-521AB57DD39D}"/>
              </a:ext>
            </a:extLst>
          </p:cNvPr>
          <p:cNvSpPr txBox="1"/>
          <p:nvPr/>
        </p:nvSpPr>
        <p:spPr>
          <a:xfrm>
            <a:off x="4319944" y="1151145"/>
            <a:ext cx="3314344" cy="1077218"/>
          </a:xfrm>
          <a:prstGeom prst="rect">
            <a:avLst/>
          </a:prstGeom>
          <a:noFill/>
        </p:spPr>
        <p:txBody>
          <a:bodyPr wrap="square" rtlCol="0">
            <a:spAutoFit/>
          </a:bodyPr>
          <a:lstStyle/>
          <a:p>
            <a:pPr algn="ctr"/>
            <a:r>
              <a:rPr lang="en-IN" sz="3200" u="sng" dirty="0">
                <a:latin typeface="Aharoni" panose="020B0604020202020204" pitchFamily="2" charset="-79"/>
                <a:cs typeface="Aharoni" panose="020B0604020202020204" pitchFamily="2" charset="-79"/>
              </a:rPr>
              <a:t>ACTIVITIES FOR GUESTS</a:t>
            </a:r>
          </a:p>
        </p:txBody>
      </p:sp>
      <p:pic>
        <p:nvPicPr>
          <p:cNvPr id="7" name="Picture 2" descr="See the source image">
            <a:extLst>
              <a:ext uri="{FF2B5EF4-FFF2-40B4-BE49-F238E27FC236}">
                <a16:creationId xmlns:a16="http://schemas.microsoft.com/office/drawing/2014/main" id="{1251BD07-26CA-8DEE-D302-90B64B6C1C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481"/>
          <a:stretch/>
        </p:blipFill>
        <p:spPr bwMode="auto">
          <a:xfrm>
            <a:off x="616263" y="3682784"/>
            <a:ext cx="3211263" cy="222291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D3F4DFA8-B829-08E5-E187-7EE6740B09F8}"/>
              </a:ext>
            </a:extLst>
          </p:cNvPr>
          <p:cNvSpPr txBox="1">
            <a:spLocks/>
          </p:cNvSpPr>
          <p:nvPr/>
        </p:nvSpPr>
        <p:spPr>
          <a:xfrm>
            <a:off x="-94241" y="5951621"/>
            <a:ext cx="4517932"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latin typeface="Aharoni" panose="02010803020104030203" pitchFamily="2" charset="-79"/>
                <a:cs typeface="Aharoni" panose="02010803020104030203" pitchFamily="2" charset="-79"/>
              </a:rPr>
              <a:t>GOL GAPPA COMPETITION</a:t>
            </a:r>
            <a:endParaRPr lang="en-IN" sz="1800" dirty="0">
              <a:latin typeface="Aharoni" panose="02010803020104030203" pitchFamily="2" charset="-79"/>
              <a:cs typeface="Aharoni" panose="02010803020104030203" pitchFamily="2" charset="-79"/>
            </a:endParaRPr>
          </a:p>
        </p:txBody>
      </p:sp>
      <p:pic>
        <p:nvPicPr>
          <p:cNvPr id="9" name="Picture 8">
            <a:extLst>
              <a:ext uri="{FF2B5EF4-FFF2-40B4-BE49-F238E27FC236}">
                <a16:creationId xmlns:a16="http://schemas.microsoft.com/office/drawing/2014/main" id="{D3BF9892-37CF-3504-ACB4-947C50A15838}"/>
              </a:ext>
            </a:extLst>
          </p:cNvPr>
          <p:cNvPicPr>
            <a:picLocks noChangeAspect="1"/>
          </p:cNvPicPr>
          <p:nvPr/>
        </p:nvPicPr>
        <p:blipFill rotWithShape="1">
          <a:blip r:embed="rId6"/>
          <a:srcRect l="10519" r="10540"/>
          <a:stretch/>
        </p:blipFill>
        <p:spPr>
          <a:xfrm>
            <a:off x="8518131" y="765187"/>
            <a:ext cx="2751513" cy="2108686"/>
          </a:xfrm>
          <a:prstGeom prst="rect">
            <a:avLst/>
          </a:prstGeom>
          <a:ln w="76200">
            <a:solidFill>
              <a:schemeClr val="tx1"/>
            </a:solidFill>
          </a:ln>
        </p:spPr>
      </p:pic>
      <p:sp>
        <p:nvSpPr>
          <p:cNvPr id="10" name="Title 3">
            <a:extLst>
              <a:ext uri="{FF2B5EF4-FFF2-40B4-BE49-F238E27FC236}">
                <a16:creationId xmlns:a16="http://schemas.microsoft.com/office/drawing/2014/main" id="{5DEB8DD0-5698-0CC6-2085-A7603456083F}"/>
              </a:ext>
            </a:extLst>
          </p:cNvPr>
          <p:cNvSpPr txBox="1">
            <a:spLocks/>
          </p:cNvSpPr>
          <p:nvPr/>
        </p:nvSpPr>
        <p:spPr>
          <a:xfrm>
            <a:off x="8295918" y="2982415"/>
            <a:ext cx="3271356"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latin typeface="Aharoni" panose="02010803020104030203" pitchFamily="2" charset="-79"/>
                <a:cs typeface="Aharoni" panose="02010803020104030203" pitchFamily="2" charset="-79"/>
              </a:rPr>
              <a:t>WHEEL OF FUN COMPETITION</a:t>
            </a:r>
            <a:endParaRPr lang="en-IN" sz="1800" dirty="0">
              <a:latin typeface="Aharoni" panose="02010803020104030203" pitchFamily="2" charset="-79"/>
              <a:cs typeface="Aharoni" panose="02010803020104030203" pitchFamily="2" charset="-79"/>
            </a:endParaRPr>
          </a:p>
        </p:txBody>
      </p:sp>
      <p:pic>
        <p:nvPicPr>
          <p:cNvPr id="11" name="Picture 10">
            <a:extLst>
              <a:ext uri="{FF2B5EF4-FFF2-40B4-BE49-F238E27FC236}">
                <a16:creationId xmlns:a16="http://schemas.microsoft.com/office/drawing/2014/main" id="{3D88C707-F985-95F4-AC70-69561A2CC964}"/>
              </a:ext>
            </a:extLst>
          </p:cNvPr>
          <p:cNvPicPr>
            <a:picLocks noChangeAspect="1"/>
          </p:cNvPicPr>
          <p:nvPr/>
        </p:nvPicPr>
        <p:blipFill rotWithShape="1">
          <a:blip r:embed="rId7"/>
          <a:srcRect l="21538" r="21081"/>
          <a:stretch/>
        </p:blipFill>
        <p:spPr>
          <a:xfrm>
            <a:off x="8444692" y="3655661"/>
            <a:ext cx="2824952" cy="2121131"/>
          </a:xfrm>
          <a:prstGeom prst="rect">
            <a:avLst/>
          </a:prstGeom>
          <a:ln w="76200">
            <a:solidFill>
              <a:schemeClr val="tx1"/>
            </a:solidFill>
          </a:ln>
        </p:spPr>
      </p:pic>
      <p:sp>
        <p:nvSpPr>
          <p:cNvPr id="12" name="Title 3">
            <a:extLst>
              <a:ext uri="{FF2B5EF4-FFF2-40B4-BE49-F238E27FC236}">
                <a16:creationId xmlns:a16="http://schemas.microsoft.com/office/drawing/2014/main" id="{B3B7DE0E-B09E-3A68-D6D2-E8796E38BBAE}"/>
              </a:ext>
            </a:extLst>
          </p:cNvPr>
          <p:cNvSpPr txBox="1">
            <a:spLocks/>
          </p:cNvSpPr>
          <p:nvPr/>
        </p:nvSpPr>
        <p:spPr>
          <a:xfrm>
            <a:off x="7704061" y="5964364"/>
            <a:ext cx="4517932"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latin typeface="Aharoni" panose="02010803020104030203" pitchFamily="2" charset="-79"/>
                <a:cs typeface="Aharoni" panose="02010803020104030203" pitchFamily="2" charset="-79"/>
              </a:rPr>
              <a:t>KITE FLYING COMPETITION</a:t>
            </a:r>
            <a:endParaRPr lang="en-IN" sz="1800" dirty="0">
              <a:latin typeface="Aharoni" panose="02010803020104030203" pitchFamily="2" charset="-79"/>
              <a:cs typeface="Aharoni" panose="02010803020104030203" pitchFamily="2" charset="-79"/>
            </a:endParaRPr>
          </a:p>
        </p:txBody>
      </p:sp>
      <p:sp>
        <p:nvSpPr>
          <p:cNvPr id="13" name="Title 3">
            <a:extLst>
              <a:ext uri="{FF2B5EF4-FFF2-40B4-BE49-F238E27FC236}">
                <a16:creationId xmlns:a16="http://schemas.microsoft.com/office/drawing/2014/main" id="{9E52669D-25BB-143A-A86B-30F690194AF9}"/>
              </a:ext>
            </a:extLst>
          </p:cNvPr>
          <p:cNvSpPr txBox="1">
            <a:spLocks/>
          </p:cNvSpPr>
          <p:nvPr/>
        </p:nvSpPr>
        <p:spPr>
          <a:xfrm>
            <a:off x="4622816" y="4566743"/>
            <a:ext cx="2708600"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latin typeface="Aharoni" panose="02010803020104030203" pitchFamily="2" charset="-79"/>
                <a:cs typeface="Aharoni" panose="02010803020104030203" pitchFamily="2" charset="-79"/>
              </a:rPr>
              <a:t>RAIN DANCE</a:t>
            </a:r>
            <a:endParaRPr lang="en-IN" sz="1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527280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F30B1-C9B1-9A35-5F34-8B189CAA4C6F}"/>
              </a:ext>
            </a:extLst>
          </p:cNvPr>
          <p:cNvPicPr>
            <a:picLocks noChangeAspect="1"/>
          </p:cNvPicPr>
          <p:nvPr/>
        </p:nvPicPr>
        <p:blipFill>
          <a:blip r:embed="rId2"/>
          <a:stretch>
            <a:fillRect/>
          </a:stretch>
        </p:blipFill>
        <p:spPr>
          <a:xfrm>
            <a:off x="0" y="-255182"/>
            <a:ext cx="12192000" cy="6891298"/>
          </a:xfrm>
          <a:prstGeom prst="rect">
            <a:avLst/>
          </a:prstGeom>
        </p:spPr>
      </p:pic>
      <p:pic>
        <p:nvPicPr>
          <p:cNvPr id="4098" name="Picture 2" descr="See the source image">
            <a:extLst>
              <a:ext uri="{FF2B5EF4-FFF2-40B4-BE49-F238E27FC236}">
                <a16:creationId xmlns:a16="http://schemas.microsoft.com/office/drawing/2014/main" id="{2A934F67-24CE-F8B8-1826-64D083EC51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790"/>
          <a:stretch/>
        </p:blipFill>
        <p:spPr bwMode="auto">
          <a:xfrm>
            <a:off x="2346981" y="871875"/>
            <a:ext cx="3296482" cy="436170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3" name="Title 3">
            <a:extLst>
              <a:ext uri="{FF2B5EF4-FFF2-40B4-BE49-F238E27FC236}">
                <a16:creationId xmlns:a16="http://schemas.microsoft.com/office/drawing/2014/main" id="{3026B951-A26B-E89F-A8C5-0C664984B576}"/>
              </a:ext>
            </a:extLst>
          </p:cNvPr>
          <p:cNvSpPr txBox="1">
            <a:spLocks/>
          </p:cNvSpPr>
          <p:nvPr/>
        </p:nvSpPr>
        <p:spPr>
          <a:xfrm>
            <a:off x="1759094" y="5309670"/>
            <a:ext cx="4517932"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Aharoni" panose="02010803020104030203" pitchFamily="2" charset="-79"/>
                <a:cs typeface="Aharoni" panose="02010803020104030203" pitchFamily="2" charset="-79"/>
              </a:rPr>
              <a:t>BEER PONG GAME</a:t>
            </a:r>
            <a:endParaRPr lang="en-IN" sz="2400" dirty="0">
              <a:latin typeface="Aharoni" panose="02010803020104030203" pitchFamily="2" charset="-79"/>
              <a:cs typeface="Aharoni" panose="02010803020104030203" pitchFamily="2" charset="-79"/>
            </a:endParaRPr>
          </a:p>
        </p:txBody>
      </p:sp>
      <p:pic>
        <p:nvPicPr>
          <p:cNvPr id="5" name="Picture 4">
            <a:extLst>
              <a:ext uri="{FF2B5EF4-FFF2-40B4-BE49-F238E27FC236}">
                <a16:creationId xmlns:a16="http://schemas.microsoft.com/office/drawing/2014/main" id="{E298E7BA-152F-30A7-2FC8-7042965A3F31}"/>
              </a:ext>
            </a:extLst>
          </p:cNvPr>
          <p:cNvPicPr>
            <a:picLocks noChangeAspect="1"/>
          </p:cNvPicPr>
          <p:nvPr/>
        </p:nvPicPr>
        <p:blipFill rotWithShape="1">
          <a:blip r:embed="rId4"/>
          <a:srcRect l="15739" r="15496"/>
          <a:stretch/>
        </p:blipFill>
        <p:spPr>
          <a:xfrm>
            <a:off x="6303537" y="1718727"/>
            <a:ext cx="4129369" cy="4003408"/>
          </a:xfrm>
          <a:prstGeom prst="rect">
            <a:avLst/>
          </a:prstGeom>
          <a:ln w="76200">
            <a:solidFill>
              <a:schemeClr val="tx1"/>
            </a:solidFill>
          </a:ln>
        </p:spPr>
      </p:pic>
      <p:sp>
        <p:nvSpPr>
          <p:cNvPr id="6" name="Title 3">
            <a:extLst>
              <a:ext uri="{FF2B5EF4-FFF2-40B4-BE49-F238E27FC236}">
                <a16:creationId xmlns:a16="http://schemas.microsoft.com/office/drawing/2014/main" id="{F9DB66D8-83DD-AA64-ECE0-A830BD8DFF95}"/>
              </a:ext>
            </a:extLst>
          </p:cNvPr>
          <p:cNvSpPr txBox="1">
            <a:spLocks/>
          </p:cNvSpPr>
          <p:nvPr/>
        </p:nvSpPr>
        <p:spPr>
          <a:xfrm>
            <a:off x="6109255" y="1135865"/>
            <a:ext cx="4517932" cy="4549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Aharoni" panose="02010803020104030203" pitchFamily="2" charset="-79"/>
                <a:cs typeface="Aharoni" panose="02010803020104030203" pitchFamily="2" charset="-79"/>
              </a:rPr>
              <a:t>A DANCE BOWL</a:t>
            </a:r>
            <a:endParaRPr lang="en-IN"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92596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628980-D0A4-0382-6A94-0D6F13A7F65A}"/>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262F529C-F250-6201-0B0A-7ECA1316EA6B}"/>
              </a:ext>
            </a:extLst>
          </p:cNvPr>
          <p:cNvSpPr txBox="1"/>
          <p:nvPr/>
        </p:nvSpPr>
        <p:spPr>
          <a:xfrm>
            <a:off x="3189322" y="2875002"/>
            <a:ext cx="5813353" cy="1107996"/>
          </a:xfrm>
          <a:prstGeom prst="rect">
            <a:avLst/>
          </a:prstGeom>
          <a:noFill/>
        </p:spPr>
        <p:txBody>
          <a:bodyPr wrap="square" rtlCol="0">
            <a:spAutoFit/>
          </a:bodyPr>
          <a:lstStyle/>
          <a:p>
            <a:pPr algn="ctr"/>
            <a:r>
              <a:rPr lang="en-US" sz="6600" dirty="0">
                <a:latin typeface="Aharoni" panose="02010803020104030203" pitchFamily="2" charset="-79"/>
                <a:cs typeface="Aharoni" panose="02010803020104030203" pitchFamily="2" charset="-79"/>
              </a:rPr>
              <a:t>S</a:t>
            </a:r>
            <a:r>
              <a:rPr lang="en-IN" sz="6600" dirty="0">
                <a:latin typeface="Aharoni" panose="02010803020104030203" pitchFamily="2" charset="-79"/>
                <a:cs typeface="Aharoni" panose="02010803020104030203" pitchFamily="2" charset="-79"/>
              </a:rPr>
              <a:t>EHRABANDI</a:t>
            </a:r>
          </a:p>
        </p:txBody>
      </p:sp>
    </p:spTree>
    <p:extLst>
      <p:ext uri="{BB962C8B-B14F-4D97-AF65-F5344CB8AC3E}">
        <p14:creationId xmlns:p14="http://schemas.microsoft.com/office/powerpoint/2010/main" val="3389928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FB5BD-9524-451C-33B1-72D2DD3E06D3}"/>
              </a:ext>
            </a:extLst>
          </p:cNvPr>
          <p:cNvPicPr>
            <a:picLocks noChangeAspect="1"/>
          </p:cNvPicPr>
          <p:nvPr/>
        </p:nvPicPr>
        <p:blipFill>
          <a:blip r:embed="rId2"/>
          <a:stretch>
            <a:fillRect/>
          </a:stretch>
        </p:blipFill>
        <p:spPr>
          <a:xfrm>
            <a:off x="0" y="0"/>
            <a:ext cx="12192000" cy="6891298"/>
          </a:xfrm>
          <a:prstGeom prst="rect">
            <a:avLst/>
          </a:prstGeom>
        </p:spPr>
      </p:pic>
      <p:pic>
        <p:nvPicPr>
          <p:cNvPr id="22" name="Picture 21">
            <a:extLst>
              <a:ext uri="{FF2B5EF4-FFF2-40B4-BE49-F238E27FC236}">
                <a16:creationId xmlns:a16="http://schemas.microsoft.com/office/drawing/2014/main" id="{9223989C-125A-DA41-A8EB-1163C772177E}"/>
              </a:ext>
            </a:extLst>
          </p:cNvPr>
          <p:cNvPicPr>
            <a:picLocks noChangeAspect="1"/>
          </p:cNvPicPr>
          <p:nvPr/>
        </p:nvPicPr>
        <p:blipFill rotWithShape="1">
          <a:blip r:embed="rId3"/>
          <a:srcRect l="32878" t="24186" r="42093" b="47907"/>
          <a:stretch/>
        </p:blipFill>
        <p:spPr>
          <a:xfrm>
            <a:off x="669848" y="935664"/>
            <a:ext cx="5119814" cy="3211033"/>
          </a:xfrm>
          <a:prstGeom prst="rect">
            <a:avLst/>
          </a:prstGeom>
          <a:ln w="76200">
            <a:solidFill>
              <a:schemeClr val="tx1"/>
            </a:solidFill>
          </a:ln>
        </p:spPr>
      </p:pic>
      <p:pic>
        <p:nvPicPr>
          <p:cNvPr id="24" name="Picture 23">
            <a:extLst>
              <a:ext uri="{FF2B5EF4-FFF2-40B4-BE49-F238E27FC236}">
                <a16:creationId xmlns:a16="http://schemas.microsoft.com/office/drawing/2014/main" id="{91039498-4F9F-92C8-A1AE-303C7C06E2B2}"/>
              </a:ext>
            </a:extLst>
          </p:cNvPr>
          <p:cNvPicPr>
            <a:picLocks noChangeAspect="1"/>
          </p:cNvPicPr>
          <p:nvPr/>
        </p:nvPicPr>
        <p:blipFill rotWithShape="1">
          <a:blip r:embed="rId3"/>
          <a:srcRect l="57035" t="58760" r="18808" b="18294"/>
          <a:stretch/>
        </p:blipFill>
        <p:spPr>
          <a:xfrm>
            <a:off x="6212961" y="2951081"/>
            <a:ext cx="5183990" cy="2769783"/>
          </a:xfrm>
          <a:prstGeom prst="rect">
            <a:avLst/>
          </a:prstGeom>
          <a:ln w="76200">
            <a:solidFill>
              <a:schemeClr val="tx1"/>
            </a:solidFill>
          </a:ln>
        </p:spPr>
      </p:pic>
      <p:sp>
        <p:nvSpPr>
          <p:cNvPr id="25" name="Title 3">
            <a:extLst>
              <a:ext uri="{FF2B5EF4-FFF2-40B4-BE49-F238E27FC236}">
                <a16:creationId xmlns:a16="http://schemas.microsoft.com/office/drawing/2014/main" id="{57D67AC8-6261-4C96-F419-355B784207EC}"/>
              </a:ext>
            </a:extLst>
          </p:cNvPr>
          <p:cNvSpPr txBox="1">
            <a:spLocks/>
          </p:cNvSpPr>
          <p:nvPr/>
        </p:nvSpPr>
        <p:spPr>
          <a:xfrm>
            <a:off x="6096000" y="2166928"/>
            <a:ext cx="5217041" cy="57627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Aharoni" panose="02010803020104030203" pitchFamily="2" charset="-79"/>
                <a:cs typeface="Aharoni" panose="02010803020104030203" pitchFamily="2" charset="-79"/>
              </a:rPr>
              <a:t>PAGDI FOR BARATIES</a:t>
            </a:r>
            <a:endParaRPr lang="en-IN" sz="3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130893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64A0C6-36AA-AA0B-499F-13307E2523B6}"/>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262F529C-F250-6201-0B0A-7ECA1316EA6B}"/>
              </a:ext>
            </a:extLst>
          </p:cNvPr>
          <p:cNvSpPr txBox="1"/>
          <p:nvPr/>
        </p:nvSpPr>
        <p:spPr>
          <a:xfrm>
            <a:off x="4064294" y="2875002"/>
            <a:ext cx="4063410" cy="1107996"/>
          </a:xfrm>
          <a:prstGeom prst="rect">
            <a:avLst/>
          </a:prstGeom>
          <a:noFill/>
        </p:spPr>
        <p:txBody>
          <a:bodyPr wrap="square" rtlCol="0">
            <a:spAutoFit/>
          </a:bodyPr>
          <a:lstStyle/>
          <a:p>
            <a:pPr algn="ctr"/>
            <a:r>
              <a:rPr lang="en-IN" sz="6600" dirty="0">
                <a:latin typeface="Aharoni" panose="02010803020104030203" pitchFamily="2" charset="-79"/>
                <a:cs typeface="Aharoni" panose="02010803020104030203" pitchFamily="2" charset="-79"/>
              </a:rPr>
              <a:t>BARAAT</a:t>
            </a:r>
          </a:p>
        </p:txBody>
      </p:sp>
    </p:spTree>
    <p:extLst>
      <p:ext uri="{BB962C8B-B14F-4D97-AF65-F5344CB8AC3E}">
        <p14:creationId xmlns:p14="http://schemas.microsoft.com/office/powerpoint/2010/main" val="2126679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58860A-2147-DA7A-CA8E-DD372FA3DA71}"/>
              </a:ext>
            </a:extLst>
          </p:cNvPr>
          <p:cNvPicPr>
            <a:picLocks noChangeAspect="1"/>
          </p:cNvPicPr>
          <p:nvPr/>
        </p:nvPicPr>
        <p:blipFill>
          <a:blip r:embed="rId2"/>
          <a:stretch>
            <a:fillRect/>
          </a:stretch>
        </p:blipFill>
        <p:spPr>
          <a:xfrm>
            <a:off x="0" y="0"/>
            <a:ext cx="12192000" cy="6891298"/>
          </a:xfrm>
          <a:prstGeom prst="rect">
            <a:avLst/>
          </a:prstGeom>
        </p:spPr>
      </p:pic>
      <p:sp>
        <p:nvSpPr>
          <p:cNvPr id="6" name="Title 3">
            <a:extLst>
              <a:ext uri="{FF2B5EF4-FFF2-40B4-BE49-F238E27FC236}">
                <a16:creationId xmlns:a16="http://schemas.microsoft.com/office/drawing/2014/main" id="{BE8A4891-BD21-3E9D-9B35-F5F7F3C504AF}"/>
              </a:ext>
            </a:extLst>
          </p:cNvPr>
          <p:cNvSpPr txBox="1">
            <a:spLocks/>
          </p:cNvSpPr>
          <p:nvPr/>
        </p:nvSpPr>
        <p:spPr>
          <a:xfrm>
            <a:off x="771904" y="2605483"/>
            <a:ext cx="3176986" cy="60860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haroni" panose="02010803020104030203" pitchFamily="2" charset="-79"/>
                <a:cs typeface="Aharoni" panose="02010803020104030203" pitchFamily="2" charset="-79"/>
              </a:rPr>
              <a:t>BAGGI WITH </a:t>
            </a:r>
            <a:r>
              <a:rPr lang="en-US" sz="3600" dirty="0">
                <a:latin typeface="Aharoni" panose="02010803020104030203" pitchFamily="2" charset="-79"/>
                <a:cs typeface="Aharoni" panose="02010803020104030203" pitchFamily="2" charset="-79"/>
              </a:rPr>
              <a:t>4</a:t>
            </a:r>
            <a:r>
              <a:rPr lang="en-US" sz="2000" dirty="0">
                <a:latin typeface="Aharoni" panose="02010803020104030203" pitchFamily="2" charset="-79"/>
                <a:cs typeface="Aharoni" panose="02010803020104030203" pitchFamily="2" charset="-79"/>
              </a:rPr>
              <a:t> HORSES</a:t>
            </a:r>
            <a:endParaRPr lang="en-IN" sz="2000" dirty="0">
              <a:latin typeface="Aharoni" panose="02010803020104030203" pitchFamily="2" charset="-79"/>
              <a:cs typeface="Aharoni" panose="02010803020104030203" pitchFamily="2" charset="-79"/>
            </a:endParaRPr>
          </a:p>
        </p:txBody>
      </p:sp>
      <p:pic>
        <p:nvPicPr>
          <p:cNvPr id="7" name="object 3">
            <a:extLst>
              <a:ext uri="{FF2B5EF4-FFF2-40B4-BE49-F238E27FC236}">
                <a16:creationId xmlns:a16="http://schemas.microsoft.com/office/drawing/2014/main" id="{6A140BA4-F2BC-D7DA-3D0F-29DAD4233BDF}"/>
              </a:ext>
            </a:extLst>
          </p:cNvPr>
          <p:cNvPicPr/>
          <p:nvPr/>
        </p:nvPicPr>
        <p:blipFill>
          <a:blip r:embed="rId3" cstate="print"/>
          <a:stretch>
            <a:fillRect/>
          </a:stretch>
        </p:blipFill>
        <p:spPr>
          <a:xfrm>
            <a:off x="675891" y="3888717"/>
            <a:ext cx="3808551" cy="2193106"/>
          </a:xfrm>
          <a:prstGeom prst="rect">
            <a:avLst/>
          </a:prstGeom>
          <a:ln w="76200">
            <a:solidFill>
              <a:schemeClr val="tx1"/>
            </a:solidFill>
          </a:ln>
        </p:spPr>
      </p:pic>
      <p:sp>
        <p:nvSpPr>
          <p:cNvPr id="8" name="Title 3">
            <a:extLst>
              <a:ext uri="{FF2B5EF4-FFF2-40B4-BE49-F238E27FC236}">
                <a16:creationId xmlns:a16="http://schemas.microsoft.com/office/drawing/2014/main" id="{B64937DF-D59E-C5C1-065C-EB371DD43F80}"/>
              </a:ext>
            </a:extLst>
          </p:cNvPr>
          <p:cNvSpPr txBox="1">
            <a:spLocks/>
          </p:cNvSpPr>
          <p:nvPr/>
        </p:nvSpPr>
        <p:spPr>
          <a:xfrm>
            <a:off x="1426533" y="6163115"/>
            <a:ext cx="2307265" cy="47367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haroni" panose="02010803020104030203" pitchFamily="2" charset="-79"/>
                <a:cs typeface="Aharoni" panose="02010803020104030203" pitchFamily="2" charset="-79"/>
              </a:rPr>
              <a:t>LANCER HORSES</a:t>
            </a:r>
            <a:endParaRPr lang="en-IN" sz="2000" dirty="0">
              <a:latin typeface="Aharoni" panose="02010803020104030203" pitchFamily="2" charset="-79"/>
              <a:cs typeface="Aharoni" panose="02010803020104030203" pitchFamily="2" charset="-79"/>
            </a:endParaRPr>
          </a:p>
        </p:txBody>
      </p:sp>
      <p:pic>
        <p:nvPicPr>
          <p:cNvPr id="10" name="Picture 9">
            <a:extLst>
              <a:ext uri="{FF2B5EF4-FFF2-40B4-BE49-F238E27FC236}">
                <a16:creationId xmlns:a16="http://schemas.microsoft.com/office/drawing/2014/main" id="{0C8DAC9F-E8F8-3816-769C-F24AE8BCBB8A}"/>
              </a:ext>
            </a:extLst>
          </p:cNvPr>
          <p:cNvPicPr>
            <a:picLocks noChangeAspect="1"/>
          </p:cNvPicPr>
          <p:nvPr/>
        </p:nvPicPr>
        <p:blipFill rotWithShape="1">
          <a:blip r:embed="rId4"/>
          <a:srcRect l="50668" t="56744" r="19681" b="16899"/>
          <a:stretch/>
        </p:blipFill>
        <p:spPr>
          <a:xfrm>
            <a:off x="7589872" y="530339"/>
            <a:ext cx="3754152" cy="2105931"/>
          </a:xfrm>
          <a:prstGeom prst="rect">
            <a:avLst/>
          </a:prstGeom>
          <a:ln w="76200">
            <a:solidFill>
              <a:schemeClr val="tx1"/>
            </a:solidFill>
          </a:ln>
        </p:spPr>
      </p:pic>
      <p:sp>
        <p:nvSpPr>
          <p:cNvPr id="11" name="Title 3">
            <a:extLst>
              <a:ext uri="{FF2B5EF4-FFF2-40B4-BE49-F238E27FC236}">
                <a16:creationId xmlns:a16="http://schemas.microsoft.com/office/drawing/2014/main" id="{242C6181-6A06-F45F-27E3-D59B063E9331}"/>
              </a:ext>
            </a:extLst>
          </p:cNvPr>
          <p:cNvSpPr txBox="1">
            <a:spLocks/>
          </p:cNvSpPr>
          <p:nvPr/>
        </p:nvSpPr>
        <p:spPr>
          <a:xfrm>
            <a:off x="8674084" y="2748641"/>
            <a:ext cx="1961705" cy="59722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haroni" panose="02010803020104030203" pitchFamily="2" charset="-79"/>
                <a:cs typeface="Aharoni" panose="02010803020104030203" pitchFamily="2" charset="-79"/>
              </a:rPr>
              <a:t>CAMEL RIDES</a:t>
            </a:r>
            <a:endParaRPr lang="en-IN" sz="2000" dirty="0">
              <a:latin typeface="Aharoni" panose="02010803020104030203" pitchFamily="2" charset="-79"/>
              <a:cs typeface="Aharoni" panose="02010803020104030203" pitchFamily="2" charset="-79"/>
            </a:endParaRPr>
          </a:p>
        </p:txBody>
      </p:sp>
      <p:sp>
        <p:nvSpPr>
          <p:cNvPr id="12" name="Title 3">
            <a:extLst>
              <a:ext uri="{FF2B5EF4-FFF2-40B4-BE49-F238E27FC236}">
                <a16:creationId xmlns:a16="http://schemas.microsoft.com/office/drawing/2014/main" id="{B29A319F-44EB-1CAA-80AB-014C88A3B565}"/>
              </a:ext>
            </a:extLst>
          </p:cNvPr>
          <p:cNvSpPr txBox="1">
            <a:spLocks/>
          </p:cNvSpPr>
          <p:nvPr/>
        </p:nvSpPr>
        <p:spPr>
          <a:xfrm>
            <a:off x="5086991" y="4924776"/>
            <a:ext cx="1961705" cy="71189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haroni" panose="02010803020104030203" pitchFamily="2" charset="-79"/>
                <a:cs typeface="Aharoni" panose="02010803020104030203" pitchFamily="2" charset="-79"/>
              </a:rPr>
              <a:t>ELEPHANT RIDES</a:t>
            </a:r>
            <a:endParaRPr lang="en-IN" sz="2000" dirty="0">
              <a:latin typeface="Aharoni" panose="02010803020104030203" pitchFamily="2" charset="-79"/>
              <a:cs typeface="Aharoni" panose="02010803020104030203" pitchFamily="2" charset="-79"/>
            </a:endParaRPr>
          </a:p>
        </p:txBody>
      </p:sp>
      <p:pic>
        <p:nvPicPr>
          <p:cNvPr id="13" name="Picture 12">
            <a:extLst>
              <a:ext uri="{FF2B5EF4-FFF2-40B4-BE49-F238E27FC236}">
                <a16:creationId xmlns:a16="http://schemas.microsoft.com/office/drawing/2014/main" id="{24B77E6D-0092-02C9-C505-1E2A480CB4C6}"/>
              </a:ext>
            </a:extLst>
          </p:cNvPr>
          <p:cNvPicPr>
            <a:picLocks noChangeAspect="1"/>
          </p:cNvPicPr>
          <p:nvPr/>
        </p:nvPicPr>
        <p:blipFill rotWithShape="1">
          <a:blip r:embed="rId5"/>
          <a:srcRect l="44390" t="33178" r="30494" b="43411"/>
          <a:stretch/>
        </p:blipFill>
        <p:spPr>
          <a:xfrm>
            <a:off x="7526308" y="3888718"/>
            <a:ext cx="3817716" cy="2164878"/>
          </a:xfrm>
          <a:prstGeom prst="rect">
            <a:avLst/>
          </a:prstGeom>
          <a:ln w="76200">
            <a:solidFill>
              <a:schemeClr val="tx1"/>
            </a:solidFill>
          </a:ln>
        </p:spPr>
      </p:pic>
      <p:sp>
        <p:nvSpPr>
          <p:cNvPr id="14" name="Title 3">
            <a:extLst>
              <a:ext uri="{FF2B5EF4-FFF2-40B4-BE49-F238E27FC236}">
                <a16:creationId xmlns:a16="http://schemas.microsoft.com/office/drawing/2014/main" id="{57363F73-8C26-E3A8-CB39-5B852DD7245D}"/>
              </a:ext>
            </a:extLst>
          </p:cNvPr>
          <p:cNvSpPr txBox="1">
            <a:spLocks/>
          </p:cNvSpPr>
          <p:nvPr/>
        </p:nvSpPr>
        <p:spPr>
          <a:xfrm>
            <a:off x="8514161" y="6082331"/>
            <a:ext cx="2251306" cy="361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haroni" panose="02010803020104030203" pitchFamily="2" charset="-79"/>
                <a:cs typeface="Aharoni" panose="02010803020104030203" pitchFamily="2" charset="-79"/>
              </a:rPr>
              <a:t>PROPS</a:t>
            </a:r>
            <a:endParaRPr lang="en-IN" sz="2000" dirty="0">
              <a:latin typeface="Aharoni" panose="02010803020104030203" pitchFamily="2" charset="-79"/>
              <a:cs typeface="Aharoni" panose="02010803020104030203" pitchFamily="2" charset="-79"/>
            </a:endParaRPr>
          </a:p>
        </p:txBody>
      </p:sp>
      <p:pic>
        <p:nvPicPr>
          <p:cNvPr id="5" name="object 3">
            <a:extLst>
              <a:ext uri="{FF2B5EF4-FFF2-40B4-BE49-F238E27FC236}">
                <a16:creationId xmlns:a16="http://schemas.microsoft.com/office/drawing/2014/main" id="{1D7472DF-A332-457E-EF04-0902F68D1418}"/>
              </a:ext>
            </a:extLst>
          </p:cNvPr>
          <p:cNvPicPr/>
          <p:nvPr/>
        </p:nvPicPr>
        <p:blipFill>
          <a:blip r:embed="rId6" cstate="print"/>
          <a:stretch>
            <a:fillRect/>
          </a:stretch>
        </p:blipFill>
        <p:spPr>
          <a:xfrm>
            <a:off x="717432" y="530339"/>
            <a:ext cx="3817716" cy="2075144"/>
          </a:xfrm>
          <a:prstGeom prst="rect">
            <a:avLst/>
          </a:prstGeom>
          <a:ln w="76200">
            <a:solidFill>
              <a:schemeClr val="tx1"/>
            </a:solidFill>
          </a:ln>
        </p:spPr>
      </p:pic>
      <p:pic>
        <p:nvPicPr>
          <p:cNvPr id="9" name="Picture 8">
            <a:extLst>
              <a:ext uri="{FF2B5EF4-FFF2-40B4-BE49-F238E27FC236}">
                <a16:creationId xmlns:a16="http://schemas.microsoft.com/office/drawing/2014/main" id="{B577C754-FD09-2E8E-B674-79912602B3FD}"/>
              </a:ext>
            </a:extLst>
          </p:cNvPr>
          <p:cNvPicPr>
            <a:picLocks noChangeAspect="1"/>
          </p:cNvPicPr>
          <p:nvPr/>
        </p:nvPicPr>
        <p:blipFill rotWithShape="1">
          <a:blip r:embed="rId4"/>
          <a:srcRect l="34796" t="30852" r="41658" b="44961"/>
          <a:stretch/>
        </p:blipFill>
        <p:spPr>
          <a:xfrm>
            <a:off x="4044902" y="2268208"/>
            <a:ext cx="3920947" cy="2541641"/>
          </a:xfrm>
          <a:prstGeom prst="rect">
            <a:avLst/>
          </a:prstGeom>
          <a:ln w="76200">
            <a:solidFill>
              <a:schemeClr val="tx1"/>
            </a:solidFill>
          </a:ln>
        </p:spPr>
      </p:pic>
    </p:spTree>
    <p:extLst>
      <p:ext uri="{BB962C8B-B14F-4D97-AF65-F5344CB8AC3E}">
        <p14:creationId xmlns:p14="http://schemas.microsoft.com/office/powerpoint/2010/main" val="263588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3A98C-3238-F81F-4761-849938307351}"/>
              </a:ext>
            </a:extLst>
          </p:cNvPr>
          <p:cNvPicPr>
            <a:picLocks noChangeAspect="1"/>
          </p:cNvPicPr>
          <p:nvPr/>
        </p:nvPicPr>
        <p:blipFill>
          <a:blip r:embed="rId2"/>
          <a:stretch>
            <a:fillRect/>
          </a:stretch>
        </p:blipFill>
        <p:spPr>
          <a:xfrm>
            <a:off x="0" y="0"/>
            <a:ext cx="12192000" cy="6891298"/>
          </a:xfrm>
          <a:prstGeom prst="rect">
            <a:avLst/>
          </a:prstGeom>
        </p:spPr>
      </p:pic>
      <p:pic>
        <p:nvPicPr>
          <p:cNvPr id="4" name="object 4">
            <a:extLst>
              <a:ext uri="{FF2B5EF4-FFF2-40B4-BE49-F238E27FC236}">
                <a16:creationId xmlns:a16="http://schemas.microsoft.com/office/drawing/2014/main" id="{58F960CC-688D-03AB-6241-C8709903B9B8}"/>
              </a:ext>
            </a:extLst>
          </p:cNvPr>
          <p:cNvPicPr/>
          <p:nvPr/>
        </p:nvPicPr>
        <p:blipFill>
          <a:blip r:embed="rId3" cstate="print"/>
          <a:stretch>
            <a:fillRect/>
          </a:stretch>
        </p:blipFill>
        <p:spPr>
          <a:xfrm>
            <a:off x="770794" y="875075"/>
            <a:ext cx="3337682" cy="1988376"/>
          </a:xfrm>
          <a:prstGeom prst="rect">
            <a:avLst/>
          </a:prstGeom>
          <a:ln w="76200">
            <a:solidFill>
              <a:schemeClr val="tx1"/>
            </a:solidFill>
          </a:ln>
        </p:spPr>
      </p:pic>
      <p:sp>
        <p:nvSpPr>
          <p:cNvPr id="10" name="Title 3">
            <a:extLst>
              <a:ext uri="{FF2B5EF4-FFF2-40B4-BE49-F238E27FC236}">
                <a16:creationId xmlns:a16="http://schemas.microsoft.com/office/drawing/2014/main" id="{C86B6C14-7EAA-1643-7C25-F1B040E5D294}"/>
              </a:ext>
            </a:extLst>
          </p:cNvPr>
          <p:cNvSpPr txBox="1">
            <a:spLocks/>
          </p:cNvSpPr>
          <p:nvPr/>
        </p:nvSpPr>
        <p:spPr>
          <a:xfrm>
            <a:off x="116962" y="2909159"/>
            <a:ext cx="4543642" cy="54116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haroni" panose="02010803020104030203" pitchFamily="2" charset="-79"/>
                <a:cs typeface="Aharoni" panose="02010803020104030203" pitchFamily="2" charset="-79"/>
              </a:rPr>
              <a:t>VINTAGE CARS</a:t>
            </a:r>
            <a:endParaRPr lang="en-IN" sz="2000" dirty="0">
              <a:latin typeface="Aharoni" panose="02010803020104030203" pitchFamily="2" charset="-79"/>
              <a:cs typeface="Aharoni" panose="02010803020104030203" pitchFamily="2" charset="-79"/>
            </a:endParaRPr>
          </a:p>
        </p:txBody>
      </p:sp>
      <p:pic>
        <p:nvPicPr>
          <p:cNvPr id="5" name="Picture 4">
            <a:extLst>
              <a:ext uri="{FF2B5EF4-FFF2-40B4-BE49-F238E27FC236}">
                <a16:creationId xmlns:a16="http://schemas.microsoft.com/office/drawing/2014/main" id="{4EAC6A0D-0A53-3268-9194-43E843F6F8C5}"/>
              </a:ext>
            </a:extLst>
          </p:cNvPr>
          <p:cNvPicPr>
            <a:picLocks noChangeAspect="1"/>
          </p:cNvPicPr>
          <p:nvPr/>
        </p:nvPicPr>
        <p:blipFill rotWithShape="1">
          <a:blip r:embed="rId4"/>
          <a:srcRect l="31395" t="28217" r="47239" b="47442"/>
          <a:stretch/>
        </p:blipFill>
        <p:spPr>
          <a:xfrm>
            <a:off x="759077" y="3615197"/>
            <a:ext cx="3345065" cy="2143571"/>
          </a:xfrm>
          <a:prstGeom prst="rect">
            <a:avLst/>
          </a:prstGeom>
          <a:ln w="76200">
            <a:solidFill>
              <a:schemeClr val="tx1"/>
            </a:solidFill>
          </a:ln>
        </p:spPr>
      </p:pic>
      <p:sp>
        <p:nvSpPr>
          <p:cNvPr id="6" name="Title 3">
            <a:extLst>
              <a:ext uri="{FF2B5EF4-FFF2-40B4-BE49-F238E27FC236}">
                <a16:creationId xmlns:a16="http://schemas.microsoft.com/office/drawing/2014/main" id="{19FA23C7-DBE7-C97D-7748-97A9CCD5B053}"/>
              </a:ext>
            </a:extLst>
          </p:cNvPr>
          <p:cNvSpPr txBox="1">
            <a:spLocks/>
          </p:cNvSpPr>
          <p:nvPr/>
        </p:nvSpPr>
        <p:spPr>
          <a:xfrm>
            <a:off x="1084523" y="5821519"/>
            <a:ext cx="2608519" cy="54116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haroni" panose="02010803020104030203" pitchFamily="2" charset="-79"/>
                <a:cs typeface="Aharoni" panose="02010803020104030203" pitchFamily="2" charset="-79"/>
              </a:rPr>
              <a:t>DJ TROLLA</a:t>
            </a:r>
            <a:endParaRPr lang="en-IN" sz="2000" dirty="0">
              <a:latin typeface="Aharoni" panose="02010803020104030203" pitchFamily="2" charset="-79"/>
              <a:cs typeface="Aharoni" panose="02010803020104030203" pitchFamily="2" charset="-79"/>
            </a:endParaRPr>
          </a:p>
        </p:txBody>
      </p:sp>
      <p:pic>
        <p:nvPicPr>
          <p:cNvPr id="7" name="object 3">
            <a:extLst>
              <a:ext uri="{FF2B5EF4-FFF2-40B4-BE49-F238E27FC236}">
                <a16:creationId xmlns:a16="http://schemas.microsoft.com/office/drawing/2014/main" id="{60C5745E-D8BC-9A1F-181F-248D653741E1}"/>
              </a:ext>
            </a:extLst>
          </p:cNvPr>
          <p:cNvPicPr/>
          <p:nvPr/>
        </p:nvPicPr>
        <p:blipFill>
          <a:blip r:embed="rId5" cstate="print"/>
          <a:stretch>
            <a:fillRect/>
          </a:stretch>
        </p:blipFill>
        <p:spPr>
          <a:xfrm>
            <a:off x="4761349" y="875075"/>
            <a:ext cx="3440096" cy="4885787"/>
          </a:xfrm>
          <a:prstGeom prst="rect">
            <a:avLst/>
          </a:prstGeom>
          <a:ln w="76200">
            <a:solidFill>
              <a:schemeClr val="tx1"/>
            </a:solidFill>
          </a:ln>
        </p:spPr>
      </p:pic>
      <p:sp>
        <p:nvSpPr>
          <p:cNvPr id="8" name="Title 3">
            <a:extLst>
              <a:ext uri="{FF2B5EF4-FFF2-40B4-BE49-F238E27FC236}">
                <a16:creationId xmlns:a16="http://schemas.microsoft.com/office/drawing/2014/main" id="{755A418E-4ADD-E902-D14F-C111CCBAABE2}"/>
              </a:ext>
            </a:extLst>
          </p:cNvPr>
          <p:cNvSpPr txBox="1">
            <a:spLocks/>
          </p:cNvSpPr>
          <p:nvPr/>
        </p:nvSpPr>
        <p:spPr>
          <a:xfrm>
            <a:off x="4903958" y="5842435"/>
            <a:ext cx="3249441" cy="54116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haroni" panose="02010803020104030203" pitchFamily="2" charset="-79"/>
                <a:cs typeface="Aharoni" panose="02010803020104030203" pitchFamily="2" charset="-79"/>
              </a:rPr>
              <a:t>SPECIAL EFFECTS</a:t>
            </a:r>
            <a:endParaRPr lang="en-IN" sz="2000" dirty="0">
              <a:latin typeface="Aharoni" panose="02010803020104030203" pitchFamily="2" charset="-79"/>
              <a:cs typeface="Aharoni" panose="02010803020104030203" pitchFamily="2" charset="-79"/>
            </a:endParaRPr>
          </a:p>
        </p:txBody>
      </p:sp>
      <p:grpSp>
        <p:nvGrpSpPr>
          <p:cNvPr id="9" name="object 2">
            <a:extLst>
              <a:ext uri="{FF2B5EF4-FFF2-40B4-BE49-F238E27FC236}">
                <a16:creationId xmlns:a16="http://schemas.microsoft.com/office/drawing/2014/main" id="{82553C96-5846-836A-EA0C-63C1EC0C0824}"/>
              </a:ext>
            </a:extLst>
          </p:cNvPr>
          <p:cNvGrpSpPr/>
          <p:nvPr/>
        </p:nvGrpSpPr>
        <p:grpSpPr>
          <a:xfrm>
            <a:off x="8519411" y="875075"/>
            <a:ext cx="2913512" cy="4885786"/>
            <a:chOff x="794499" y="928369"/>
            <a:chExt cx="1957070" cy="4193540"/>
          </a:xfrm>
        </p:grpSpPr>
        <p:sp>
          <p:nvSpPr>
            <p:cNvPr id="11" name="object 3">
              <a:extLst>
                <a:ext uri="{FF2B5EF4-FFF2-40B4-BE49-F238E27FC236}">
                  <a16:creationId xmlns:a16="http://schemas.microsoft.com/office/drawing/2014/main" id="{1B99582B-ABA1-2F7D-078C-6EDF49540A8A}"/>
                </a:ext>
              </a:extLst>
            </p:cNvPr>
            <p:cNvSpPr/>
            <p:nvPr/>
          </p:nvSpPr>
          <p:spPr>
            <a:xfrm>
              <a:off x="794499" y="928369"/>
              <a:ext cx="1957070" cy="4193540"/>
            </a:xfrm>
            <a:custGeom>
              <a:avLst/>
              <a:gdLst/>
              <a:ahLst/>
              <a:cxnLst/>
              <a:rect l="l" t="t" r="r" b="b"/>
              <a:pathLst>
                <a:path w="1957070" h="4193540">
                  <a:moveTo>
                    <a:pt x="1956917" y="0"/>
                  </a:moveTo>
                  <a:lnTo>
                    <a:pt x="0" y="0"/>
                  </a:lnTo>
                  <a:lnTo>
                    <a:pt x="0" y="59690"/>
                  </a:lnTo>
                  <a:lnTo>
                    <a:pt x="0" y="4193540"/>
                  </a:lnTo>
                  <a:lnTo>
                    <a:pt x="59740" y="4193540"/>
                  </a:lnTo>
                  <a:lnTo>
                    <a:pt x="59740" y="59690"/>
                  </a:lnTo>
                  <a:lnTo>
                    <a:pt x="1956917" y="59690"/>
                  </a:lnTo>
                  <a:lnTo>
                    <a:pt x="1956917" y="0"/>
                  </a:lnTo>
                  <a:close/>
                </a:path>
              </a:pathLst>
            </a:custGeom>
            <a:solidFill>
              <a:srgbClr val="D9D9D9"/>
            </a:solidFill>
            <a:ln w="76200">
              <a:solidFill>
                <a:schemeClr val="tx1"/>
              </a:solidFill>
            </a:ln>
          </p:spPr>
          <p:txBody>
            <a:bodyPr wrap="square" lIns="0" tIns="0" rIns="0" bIns="0" rtlCol="0"/>
            <a:lstStyle/>
            <a:p>
              <a:endParaRPr/>
            </a:p>
          </p:txBody>
        </p:sp>
        <p:pic>
          <p:nvPicPr>
            <p:cNvPr id="12" name="object 4">
              <a:extLst>
                <a:ext uri="{FF2B5EF4-FFF2-40B4-BE49-F238E27FC236}">
                  <a16:creationId xmlns:a16="http://schemas.microsoft.com/office/drawing/2014/main" id="{DB1A093F-F571-5697-5A36-E5A209C6D995}"/>
                </a:ext>
              </a:extLst>
            </p:cNvPr>
            <p:cNvPicPr/>
            <p:nvPr/>
          </p:nvPicPr>
          <p:blipFill rotWithShape="1">
            <a:blip r:embed="rId6" cstate="print"/>
            <a:srcRect l="187" r="-1"/>
            <a:stretch/>
          </p:blipFill>
          <p:spPr>
            <a:xfrm>
              <a:off x="874223" y="1005314"/>
              <a:ext cx="1877195" cy="4114798"/>
            </a:xfrm>
            <a:prstGeom prst="rect">
              <a:avLst/>
            </a:prstGeom>
            <a:ln w="76200">
              <a:solidFill>
                <a:schemeClr val="tx1"/>
              </a:solidFill>
            </a:ln>
          </p:spPr>
        </p:pic>
      </p:grpSp>
      <p:sp>
        <p:nvSpPr>
          <p:cNvPr id="13" name="Title 3">
            <a:extLst>
              <a:ext uri="{FF2B5EF4-FFF2-40B4-BE49-F238E27FC236}">
                <a16:creationId xmlns:a16="http://schemas.microsoft.com/office/drawing/2014/main" id="{2C98FB94-CB4F-A842-403A-EBD81A2A627B}"/>
              </a:ext>
            </a:extLst>
          </p:cNvPr>
          <p:cNvSpPr txBox="1">
            <a:spLocks/>
          </p:cNvSpPr>
          <p:nvPr/>
        </p:nvSpPr>
        <p:spPr>
          <a:xfrm>
            <a:off x="8287939" y="5833393"/>
            <a:ext cx="3632792" cy="52452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haroni" panose="02010803020104030203" pitchFamily="2" charset="-79"/>
                <a:cs typeface="Aharoni" panose="02010803020104030203" pitchFamily="2" charset="-79"/>
              </a:rPr>
              <a:t>MOVING BARS</a:t>
            </a:r>
            <a:endParaRPr lang="en-IN"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688268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AF028B-0590-D0E3-E9AF-6DB410C2D4B8}"/>
              </a:ext>
            </a:extLst>
          </p:cNvPr>
          <p:cNvPicPr>
            <a:picLocks noChangeAspect="1"/>
          </p:cNvPicPr>
          <p:nvPr/>
        </p:nvPicPr>
        <p:blipFill>
          <a:blip r:embed="rId2"/>
          <a:stretch>
            <a:fillRect/>
          </a:stretch>
        </p:blipFill>
        <p:spPr>
          <a:xfrm>
            <a:off x="0" y="0"/>
            <a:ext cx="12192000" cy="6891298"/>
          </a:xfrm>
          <a:prstGeom prst="rect">
            <a:avLst/>
          </a:prstGeom>
        </p:spPr>
      </p:pic>
      <p:pic>
        <p:nvPicPr>
          <p:cNvPr id="9218" name="Picture 2" descr="See the source image">
            <a:extLst>
              <a:ext uri="{FF2B5EF4-FFF2-40B4-BE49-F238E27FC236}">
                <a16:creationId xmlns:a16="http://schemas.microsoft.com/office/drawing/2014/main" id="{759E472A-CCC7-2E1C-C0DF-D4E7AE09B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74" y="781051"/>
            <a:ext cx="3806630" cy="254482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9220" name="Picture 4" descr="See the source image">
            <a:extLst>
              <a:ext uri="{FF2B5EF4-FFF2-40B4-BE49-F238E27FC236}">
                <a16:creationId xmlns:a16="http://schemas.microsoft.com/office/drawing/2014/main" id="{B8BC622C-1582-667F-F6A6-ED5ACD6F79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0155" y="3653764"/>
            <a:ext cx="3817232" cy="254482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05F7F209-A90B-DD3C-D1E5-86E5F1B428BC}"/>
              </a:ext>
            </a:extLst>
          </p:cNvPr>
          <p:cNvSpPr txBox="1">
            <a:spLocks/>
          </p:cNvSpPr>
          <p:nvPr/>
        </p:nvSpPr>
        <p:spPr>
          <a:xfrm>
            <a:off x="4319232" y="1829366"/>
            <a:ext cx="3632792" cy="5934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u="sng" dirty="0">
                <a:latin typeface="Aharoni" panose="02010803020104030203" pitchFamily="2" charset="-79"/>
                <a:cs typeface="Aharoni" panose="02010803020104030203" pitchFamily="2" charset="-79"/>
              </a:rPr>
              <a:t>BRIDE ENTRY</a:t>
            </a:r>
            <a:endParaRPr lang="en-IN" sz="3600" u="sng" dirty="0">
              <a:latin typeface="Aharoni" panose="02010803020104030203" pitchFamily="2" charset="-79"/>
              <a:cs typeface="Aharoni" panose="02010803020104030203" pitchFamily="2" charset="-79"/>
            </a:endParaRPr>
          </a:p>
        </p:txBody>
      </p:sp>
      <p:pic>
        <p:nvPicPr>
          <p:cNvPr id="3" name="Picture 2" descr="See the source image">
            <a:extLst>
              <a:ext uri="{FF2B5EF4-FFF2-40B4-BE49-F238E27FC236}">
                <a16:creationId xmlns:a16="http://schemas.microsoft.com/office/drawing/2014/main" id="{83B5AB56-3FC0-0776-5246-3DC824C2EC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35" r="22445" b="3778"/>
          <a:stretch/>
        </p:blipFill>
        <p:spPr bwMode="auto">
          <a:xfrm>
            <a:off x="6383859" y="3436525"/>
            <a:ext cx="3183053" cy="2762061"/>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E43E8AE3-3412-25B1-A280-6271CA1577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0510" y="779670"/>
            <a:ext cx="3596328" cy="2301547"/>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028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B8B8C-B484-7121-8879-5CD9ADCB06C4}"/>
              </a:ext>
            </a:extLst>
          </p:cNvPr>
          <p:cNvPicPr>
            <a:picLocks noChangeAspect="1"/>
          </p:cNvPicPr>
          <p:nvPr/>
        </p:nvPicPr>
        <p:blipFill>
          <a:blip r:embed="rId2"/>
          <a:stretch>
            <a:fillRect/>
          </a:stretch>
        </p:blipFill>
        <p:spPr>
          <a:xfrm>
            <a:off x="0" y="0"/>
            <a:ext cx="12192000" cy="6891298"/>
          </a:xfrm>
          <a:prstGeom prst="rect">
            <a:avLst/>
          </a:prstGeom>
        </p:spPr>
      </p:pic>
      <p:pic>
        <p:nvPicPr>
          <p:cNvPr id="10242" name="Picture 2" descr="See the source image">
            <a:extLst>
              <a:ext uri="{FF2B5EF4-FFF2-40B4-BE49-F238E27FC236}">
                <a16:creationId xmlns:a16="http://schemas.microsoft.com/office/drawing/2014/main" id="{69196635-5F38-DDBD-0622-7F0AB7B0B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436" y="1921282"/>
            <a:ext cx="3924708" cy="2609204"/>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10244" name="Picture 4" descr="See the source image">
            <a:extLst>
              <a:ext uri="{FF2B5EF4-FFF2-40B4-BE49-F238E27FC236}">
                <a16:creationId xmlns:a16="http://schemas.microsoft.com/office/drawing/2014/main" id="{8A0E46D2-65DE-2546-D5CA-B9664A6231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2" r="51239"/>
          <a:stretch/>
        </p:blipFill>
        <p:spPr bwMode="auto">
          <a:xfrm>
            <a:off x="586382" y="1921282"/>
            <a:ext cx="3058287" cy="3458959"/>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10246" name="Picture 6" descr="See the source image">
            <a:extLst>
              <a:ext uri="{FF2B5EF4-FFF2-40B4-BE49-F238E27FC236}">
                <a16:creationId xmlns:a16="http://schemas.microsoft.com/office/drawing/2014/main" id="{B8A6B587-41DC-7D04-5892-B863FF61AA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295" r="1566"/>
          <a:stretch/>
        </p:blipFill>
        <p:spPr bwMode="auto">
          <a:xfrm>
            <a:off x="8374911" y="1900360"/>
            <a:ext cx="3058287" cy="3479881"/>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3" name="Title 3">
            <a:extLst>
              <a:ext uri="{FF2B5EF4-FFF2-40B4-BE49-F238E27FC236}">
                <a16:creationId xmlns:a16="http://schemas.microsoft.com/office/drawing/2014/main" id="{CC792EA8-4824-D50B-79DB-0A3467D5483C}"/>
              </a:ext>
            </a:extLst>
          </p:cNvPr>
          <p:cNvSpPr txBox="1">
            <a:spLocks/>
          </p:cNvSpPr>
          <p:nvPr/>
        </p:nvSpPr>
        <p:spPr>
          <a:xfrm>
            <a:off x="4279603" y="946863"/>
            <a:ext cx="3632792" cy="5934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u="sng" dirty="0">
                <a:latin typeface="Aharoni" panose="02010803020104030203" pitchFamily="2" charset="-79"/>
                <a:cs typeface="Aharoni" panose="02010803020104030203" pitchFamily="2" charset="-79"/>
              </a:rPr>
              <a:t>GROOM ENTRY</a:t>
            </a:r>
            <a:endParaRPr lang="en-IN" sz="3600" u="sng"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27275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6D1C01-6679-552A-8439-EB2A59CBBAF3}"/>
              </a:ext>
            </a:extLst>
          </p:cNvPr>
          <p:cNvPicPr>
            <a:picLocks noChangeAspect="1"/>
          </p:cNvPicPr>
          <p:nvPr/>
        </p:nvPicPr>
        <p:blipFill>
          <a:blip r:embed="rId2"/>
          <a:stretch>
            <a:fillRect/>
          </a:stretch>
        </p:blipFill>
        <p:spPr>
          <a:xfrm>
            <a:off x="0" y="0"/>
            <a:ext cx="12192000" cy="6891298"/>
          </a:xfrm>
          <a:prstGeom prst="rect">
            <a:avLst/>
          </a:prstGeom>
        </p:spPr>
      </p:pic>
      <p:pic>
        <p:nvPicPr>
          <p:cNvPr id="3" name="Picture 2">
            <a:extLst>
              <a:ext uri="{FF2B5EF4-FFF2-40B4-BE49-F238E27FC236}">
                <a16:creationId xmlns:a16="http://schemas.microsoft.com/office/drawing/2014/main" id="{4D0B0744-78E5-770C-1C01-6B06DFE6BB4E}"/>
              </a:ext>
            </a:extLst>
          </p:cNvPr>
          <p:cNvPicPr>
            <a:picLocks noChangeAspect="1"/>
          </p:cNvPicPr>
          <p:nvPr/>
        </p:nvPicPr>
        <p:blipFill rotWithShape="1">
          <a:blip r:embed="rId3">
            <a:extLst>
              <a:ext uri="{28A0092B-C50C-407E-A947-70E740481C1C}">
                <a14:useLocalDpi xmlns:a14="http://schemas.microsoft.com/office/drawing/2010/main" val="0"/>
              </a:ext>
            </a:extLst>
          </a:blip>
          <a:srcRect l="16148" t="17917" r="18963" b="6251"/>
          <a:stretch/>
        </p:blipFill>
        <p:spPr>
          <a:xfrm>
            <a:off x="520318" y="1432066"/>
            <a:ext cx="2233733" cy="3301585"/>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64ECAF0-743C-B3A6-5824-6EE1C48AAF6F}"/>
              </a:ext>
            </a:extLst>
          </p:cNvPr>
          <p:cNvPicPr>
            <a:picLocks noChangeAspect="1"/>
          </p:cNvPicPr>
          <p:nvPr/>
        </p:nvPicPr>
        <p:blipFill rotWithShape="1">
          <a:blip r:embed="rId4">
            <a:extLst>
              <a:ext uri="{28A0092B-C50C-407E-A947-70E740481C1C}">
                <a14:useLocalDpi xmlns:a14="http://schemas.microsoft.com/office/drawing/2010/main" val="0"/>
              </a:ext>
            </a:extLst>
          </a:blip>
          <a:srcRect t="14264" b="16279"/>
          <a:stretch/>
        </p:blipFill>
        <p:spPr>
          <a:xfrm>
            <a:off x="3274369" y="1424419"/>
            <a:ext cx="2233734" cy="3301586"/>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4" name="Picture 2" descr="See the source image">
            <a:extLst>
              <a:ext uri="{FF2B5EF4-FFF2-40B4-BE49-F238E27FC236}">
                <a16:creationId xmlns:a16="http://schemas.microsoft.com/office/drawing/2014/main" id="{A0269F60-C9C6-7F71-3A8D-72C399267F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674" t="17789" r="2169" b="9621"/>
          <a:stretch/>
        </p:blipFill>
        <p:spPr bwMode="auto">
          <a:xfrm>
            <a:off x="6199649" y="1477292"/>
            <a:ext cx="2343112" cy="3256359"/>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C2DC06-1205-63F4-3214-80B92B7B5AEB}"/>
              </a:ext>
            </a:extLst>
          </p:cNvPr>
          <p:cNvPicPr>
            <a:picLocks noChangeAspect="1"/>
          </p:cNvPicPr>
          <p:nvPr/>
        </p:nvPicPr>
        <p:blipFill rotWithShape="1">
          <a:blip r:embed="rId6">
            <a:extLst>
              <a:ext uri="{28A0092B-C50C-407E-A947-70E740481C1C}">
                <a14:useLocalDpi xmlns:a14="http://schemas.microsoft.com/office/drawing/2010/main" val="0"/>
              </a:ext>
            </a:extLst>
          </a:blip>
          <a:srcRect l="15396" t="14814" r="7938" b="2491"/>
          <a:stretch/>
        </p:blipFill>
        <p:spPr>
          <a:xfrm>
            <a:off x="9231133" y="1424419"/>
            <a:ext cx="2272494" cy="3301585"/>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26267D06-9311-58BC-5722-F65853EF6A45}"/>
              </a:ext>
            </a:extLst>
          </p:cNvPr>
          <p:cNvSpPr txBox="1"/>
          <p:nvPr/>
        </p:nvSpPr>
        <p:spPr>
          <a:xfrm>
            <a:off x="390331" y="4980598"/>
            <a:ext cx="2397109"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FEMALE SHADOW</a:t>
            </a:r>
          </a:p>
        </p:txBody>
      </p:sp>
      <p:sp>
        <p:nvSpPr>
          <p:cNvPr id="7" name="TextBox 6">
            <a:extLst>
              <a:ext uri="{FF2B5EF4-FFF2-40B4-BE49-F238E27FC236}">
                <a16:creationId xmlns:a16="http://schemas.microsoft.com/office/drawing/2014/main" id="{7C238BFD-B99D-91C8-2709-388B20E697CA}"/>
              </a:ext>
            </a:extLst>
          </p:cNvPr>
          <p:cNvSpPr txBox="1"/>
          <p:nvPr/>
        </p:nvSpPr>
        <p:spPr>
          <a:xfrm>
            <a:off x="3323434" y="4980598"/>
            <a:ext cx="2397109"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MALE SHADOW</a:t>
            </a:r>
          </a:p>
        </p:txBody>
      </p:sp>
      <p:sp>
        <p:nvSpPr>
          <p:cNvPr id="8" name="TextBox 7">
            <a:extLst>
              <a:ext uri="{FF2B5EF4-FFF2-40B4-BE49-F238E27FC236}">
                <a16:creationId xmlns:a16="http://schemas.microsoft.com/office/drawing/2014/main" id="{DFDAAEE5-6B85-591D-5975-82F380380644}"/>
              </a:ext>
            </a:extLst>
          </p:cNvPr>
          <p:cNvSpPr txBox="1"/>
          <p:nvPr/>
        </p:nvSpPr>
        <p:spPr>
          <a:xfrm>
            <a:off x="6286731" y="4980598"/>
            <a:ext cx="2397109"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CHECK-IN TEAM</a:t>
            </a:r>
          </a:p>
        </p:txBody>
      </p:sp>
      <p:sp>
        <p:nvSpPr>
          <p:cNvPr id="9" name="TextBox 8">
            <a:extLst>
              <a:ext uri="{FF2B5EF4-FFF2-40B4-BE49-F238E27FC236}">
                <a16:creationId xmlns:a16="http://schemas.microsoft.com/office/drawing/2014/main" id="{DC0E9407-01AB-2498-84B5-38C1497AE25A}"/>
              </a:ext>
            </a:extLst>
          </p:cNvPr>
          <p:cNvSpPr txBox="1"/>
          <p:nvPr/>
        </p:nvSpPr>
        <p:spPr>
          <a:xfrm>
            <a:off x="9250028" y="4980598"/>
            <a:ext cx="2397109"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RUNNERS</a:t>
            </a:r>
          </a:p>
        </p:txBody>
      </p:sp>
      <p:sp>
        <p:nvSpPr>
          <p:cNvPr id="10" name="TextBox 9">
            <a:extLst>
              <a:ext uri="{FF2B5EF4-FFF2-40B4-BE49-F238E27FC236}">
                <a16:creationId xmlns:a16="http://schemas.microsoft.com/office/drawing/2014/main" id="{F76EA29B-BB19-DE9C-897C-30279059BDD7}"/>
              </a:ext>
            </a:extLst>
          </p:cNvPr>
          <p:cNvSpPr txBox="1"/>
          <p:nvPr/>
        </p:nvSpPr>
        <p:spPr>
          <a:xfrm>
            <a:off x="3792468" y="798975"/>
            <a:ext cx="4607064" cy="584775"/>
          </a:xfrm>
          <a:prstGeom prst="rect">
            <a:avLst/>
          </a:prstGeom>
          <a:noFill/>
        </p:spPr>
        <p:txBody>
          <a:bodyPr wrap="square" rtlCol="0">
            <a:spAutoFit/>
          </a:bodyPr>
          <a:lstStyle/>
          <a:p>
            <a:pPr algn="ctr"/>
            <a:r>
              <a:rPr lang="en-IN" sz="3200" u="sng" dirty="0">
                <a:latin typeface="Aharoni" panose="02010803020104030203" pitchFamily="2" charset="-79"/>
                <a:cs typeface="Aharoni" panose="02010803020104030203" pitchFamily="2" charset="-79"/>
              </a:rPr>
              <a:t>HOSPITALITY TEAM</a:t>
            </a:r>
          </a:p>
        </p:txBody>
      </p:sp>
    </p:spTree>
    <p:extLst>
      <p:ext uri="{BB962C8B-B14F-4D97-AF65-F5344CB8AC3E}">
        <p14:creationId xmlns:p14="http://schemas.microsoft.com/office/powerpoint/2010/main" val="570107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D10F9B-AAB0-9159-BDF6-3A717FCA3189}"/>
              </a:ext>
            </a:extLst>
          </p:cNvPr>
          <p:cNvPicPr>
            <a:picLocks noChangeAspect="1"/>
          </p:cNvPicPr>
          <p:nvPr/>
        </p:nvPicPr>
        <p:blipFill>
          <a:blip r:embed="rId2"/>
          <a:stretch>
            <a:fillRect/>
          </a:stretch>
        </p:blipFill>
        <p:spPr>
          <a:xfrm>
            <a:off x="0" y="0"/>
            <a:ext cx="12192000" cy="6891298"/>
          </a:xfrm>
          <a:prstGeom prst="rect">
            <a:avLst/>
          </a:prstGeom>
        </p:spPr>
      </p:pic>
      <p:pic>
        <p:nvPicPr>
          <p:cNvPr id="20482" name="Picture 2" descr="See the source image">
            <a:extLst>
              <a:ext uri="{FF2B5EF4-FFF2-40B4-BE49-F238E27FC236}">
                <a16:creationId xmlns:a16="http://schemas.microsoft.com/office/drawing/2014/main" id="{45460761-A42F-EFD4-F32A-E14F54268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966" y="994144"/>
            <a:ext cx="6928067" cy="486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220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9B7122-E43B-1E2A-B432-78DE13A1EB1E}"/>
              </a:ext>
            </a:extLst>
          </p:cNvPr>
          <p:cNvPicPr>
            <a:picLocks noChangeAspect="1"/>
          </p:cNvPicPr>
          <p:nvPr/>
        </p:nvPicPr>
        <p:blipFill>
          <a:blip r:embed="rId2"/>
          <a:stretch>
            <a:fillRect/>
          </a:stretch>
        </p:blipFill>
        <p:spPr>
          <a:xfrm>
            <a:off x="0" y="0"/>
            <a:ext cx="12192000" cy="6891298"/>
          </a:xfrm>
          <a:prstGeom prst="rect">
            <a:avLst/>
          </a:prstGeom>
        </p:spPr>
      </p:pic>
      <p:sp>
        <p:nvSpPr>
          <p:cNvPr id="3" name="TextBox 2">
            <a:extLst>
              <a:ext uri="{FF2B5EF4-FFF2-40B4-BE49-F238E27FC236}">
                <a16:creationId xmlns:a16="http://schemas.microsoft.com/office/drawing/2014/main" id="{0DE52D5C-7666-C6BE-5BD8-8956CB2EE1E2}"/>
              </a:ext>
            </a:extLst>
          </p:cNvPr>
          <p:cNvSpPr txBox="1"/>
          <p:nvPr/>
        </p:nvSpPr>
        <p:spPr>
          <a:xfrm>
            <a:off x="8766067" y="1920011"/>
            <a:ext cx="2923953" cy="3170099"/>
          </a:xfrm>
          <a:prstGeom prst="rect">
            <a:avLst/>
          </a:prstGeom>
          <a:noFill/>
          <a:ln>
            <a:noFill/>
          </a:ln>
        </p:spPr>
        <p:txBody>
          <a:bodyPr wrap="square" rtlCol="0">
            <a:spAutoFit/>
          </a:bodyPr>
          <a:lstStyle/>
          <a:p>
            <a:pPr algn="ctr"/>
            <a:r>
              <a:rPr lang="en-US" sz="2000" i="0" dirty="0">
                <a:effectLst/>
                <a:latin typeface="Aharoni" panose="02010803020104030203" pitchFamily="2" charset="-79"/>
                <a:cs typeface="Aharoni" panose="02010803020104030203" pitchFamily="2" charset="-79"/>
              </a:rPr>
              <a:t>Making arrangements for transportation to pick up guests from the airport, railway station or bus stop and dropping them at the hotel or wedding venue is an important part of planning a wedding. </a:t>
            </a:r>
            <a:endParaRPr lang="en-IN" sz="2000" dirty="0">
              <a:latin typeface="Aharoni" panose="02010803020104030203" pitchFamily="2" charset="-79"/>
              <a:cs typeface="Aharoni" panose="02010803020104030203" pitchFamily="2" charset="-79"/>
            </a:endParaRPr>
          </a:p>
        </p:txBody>
      </p:sp>
      <p:sp>
        <p:nvSpPr>
          <p:cNvPr id="4" name="Title 1">
            <a:extLst>
              <a:ext uri="{FF2B5EF4-FFF2-40B4-BE49-F238E27FC236}">
                <a16:creationId xmlns:a16="http://schemas.microsoft.com/office/drawing/2014/main" id="{365969D5-12F8-CA6E-C625-01EA029DC5B0}"/>
              </a:ext>
            </a:extLst>
          </p:cNvPr>
          <p:cNvSpPr txBox="1">
            <a:spLocks/>
          </p:cNvSpPr>
          <p:nvPr/>
        </p:nvSpPr>
        <p:spPr>
          <a:xfrm>
            <a:off x="2561849" y="503767"/>
            <a:ext cx="6757539" cy="762786"/>
          </a:xfrm>
          <a:prstGeom prst="rect">
            <a:avLst/>
          </a:prstGeom>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3600" u="sng" dirty="0">
                <a:latin typeface="Aharoni" panose="02010803020104030203" pitchFamily="2" charset="-79"/>
                <a:cs typeface="Aharoni" panose="02010803020104030203" pitchFamily="2" charset="-79"/>
              </a:rPr>
              <a:t>Logistics/transportation </a:t>
            </a:r>
            <a:endParaRPr lang="en-IN" sz="3600" u="sng" dirty="0">
              <a:latin typeface="Aharoni" panose="02010803020104030203" pitchFamily="2" charset="-79"/>
              <a:cs typeface="Aharoni" panose="02010803020104030203" pitchFamily="2" charset="-79"/>
            </a:endParaRPr>
          </a:p>
        </p:txBody>
      </p:sp>
      <p:pic>
        <p:nvPicPr>
          <p:cNvPr id="5" name="Picture 4">
            <a:extLst>
              <a:ext uri="{FF2B5EF4-FFF2-40B4-BE49-F238E27FC236}">
                <a16:creationId xmlns:a16="http://schemas.microsoft.com/office/drawing/2014/main" id="{C06CCC67-281F-2CFF-A215-197B2F1BC722}"/>
              </a:ext>
            </a:extLst>
          </p:cNvPr>
          <p:cNvPicPr>
            <a:picLocks noChangeAspect="1"/>
          </p:cNvPicPr>
          <p:nvPr/>
        </p:nvPicPr>
        <p:blipFill rotWithShape="1">
          <a:blip r:embed="rId3">
            <a:extLst>
              <a:ext uri="{28A0092B-C50C-407E-A947-70E740481C1C}">
                <a14:useLocalDpi xmlns:a14="http://schemas.microsoft.com/office/drawing/2010/main" val="0"/>
              </a:ext>
            </a:extLst>
          </a:blip>
          <a:srcRect l="7906" t="9000" r="8504" b="10334"/>
          <a:stretch/>
        </p:blipFill>
        <p:spPr>
          <a:xfrm>
            <a:off x="815282" y="1427411"/>
            <a:ext cx="3493133" cy="4544829"/>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1E2BBB9-C608-EEEF-30B6-82A847D02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144" y="1266553"/>
            <a:ext cx="3903269" cy="2159496"/>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B1B8D68-6D1A-0F3B-700C-033578AB0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144" y="3973266"/>
            <a:ext cx="3903269" cy="2163174"/>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4911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4CE38D-ACFE-7F0F-F594-652824C74854}"/>
              </a:ext>
            </a:extLst>
          </p:cNvPr>
          <p:cNvPicPr>
            <a:picLocks noChangeAspect="1"/>
          </p:cNvPicPr>
          <p:nvPr/>
        </p:nvPicPr>
        <p:blipFill>
          <a:blip r:embed="rId2"/>
          <a:stretch>
            <a:fillRect/>
          </a:stretch>
        </p:blipFill>
        <p:spPr>
          <a:xfrm>
            <a:off x="0" y="0"/>
            <a:ext cx="12192000" cy="6891298"/>
          </a:xfrm>
          <a:prstGeom prst="rect">
            <a:avLst/>
          </a:prstGeom>
        </p:spPr>
      </p:pic>
      <p:sp>
        <p:nvSpPr>
          <p:cNvPr id="3" name="Title 1">
            <a:extLst>
              <a:ext uri="{FF2B5EF4-FFF2-40B4-BE49-F238E27FC236}">
                <a16:creationId xmlns:a16="http://schemas.microsoft.com/office/drawing/2014/main" id="{948CB331-753A-745D-E2C4-7FD34EB290C3}"/>
              </a:ext>
            </a:extLst>
          </p:cNvPr>
          <p:cNvSpPr txBox="1">
            <a:spLocks/>
          </p:cNvSpPr>
          <p:nvPr/>
        </p:nvSpPr>
        <p:spPr>
          <a:xfrm>
            <a:off x="919118" y="975628"/>
            <a:ext cx="10353761" cy="73914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u="sng" dirty="0">
                <a:latin typeface="Aharoni" panose="02010803020104030203" pitchFamily="2" charset="-79"/>
                <a:cs typeface="Aharoni" panose="02010803020104030203" pitchFamily="2" charset="-79"/>
              </a:rPr>
              <a:t>Room Hampers</a:t>
            </a:r>
            <a:endParaRPr lang="en-IN" u="sng" dirty="0">
              <a:latin typeface="Aharoni" panose="02010803020104030203" pitchFamily="2" charset="-79"/>
              <a:cs typeface="Aharoni" panose="02010803020104030203" pitchFamily="2" charset="-79"/>
            </a:endParaRPr>
          </a:p>
        </p:txBody>
      </p:sp>
      <p:pic>
        <p:nvPicPr>
          <p:cNvPr id="4" name="Picture 3">
            <a:extLst>
              <a:ext uri="{FF2B5EF4-FFF2-40B4-BE49-F238E27FC236}">
                <a16:creationId xmlns:a16="http://schemas.microsoft.com/office/drawing/2014/main" id="{7A24B572-8DD0-491F-5534-0299EC008072}"/>
              </a:ext>
            </a:extLst>
          </p:cNvPr>
          <p:cNvPicPr>
            <a:picLocks noChangeAspect="1"/>
          </p:cNvPicPr>
          <p:nvPr/>
        </p:nvPicPr>
        <p:blipFill rotWithShape="1">
          <a:blip r:embed="rId3">
            <a:extLst>
              <a:ext uri="{28A0092B-C50C-407E-A947-70E740481C1C}">
                <a14:useLocalDpi xmlns:a14="http://schemas.microsoft.com/office/drawing/2010/main" val="0"/>
              </a:ext>
            </a:extLst>
          </a:blip>
          <a:srcRect b="2161"/>
          <a:stretch/>
        </p:blipFill>
        <p:spPr>
          <a:xfrm>
            <a:off x="571883" y="1906166"/>
            <a:ext cx="3343247" cy="3414408"/>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6534A4F0-B93F-5D99-E081-3CD887AFB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098" y="1906166"/>
            <a:ext cx="3414408" cy="3414408"/>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1210BA9-C15A-96E2-5244-56AE67CE7DFE}"/>
              </a:ext>
            </a:extLst>
          </p:cNvPr>
          <p:cNvPicPr>
            <a:picLocks noChangeAspect="1"/>
          </p:cNvPicPr>
          <p:nvPr/>
        </p:nvPicPr>
        <p:blipFill rotWithShape="1">
          <a:blip r:embed="rId5">
            <a:extLst>
              <a:ext uri="{28A0092B-C50C-407E-A947-70E740481C1C}">
                <a14:useLocalDpi xmlns:a14="http://schemas.microsoft.com/office/drawing/2010/main" val="0"/>
              </a:ext>
            </a:extLst>
          </a:blip>
          <a:srcRect l="14702" t="30219" r="11836"/>
          <a:stretch/>
        </p:blipFill>
        <p:spPr>
          <a:xfrm>
            <a:off x="8011057" y="1906166"/>
            <a:ext cx="3424618" cy="3414408"/>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46502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BC812-076B-0A5C-9A53-691FAA97D684}"/>
              </a:ext>
            </a:extLst>
          </p:cNvPr>
          <p:cNvPicPr>
            <a:picLocks noChangeAspect="1"/>
          </p:cNvPicPr>
          <p:nvPr/>
        </p:nvPicPr>
        <p:blipFill>
          <a:blip r:embed="rId2"/>
          <a:stretch>
            <a:fillRect/>
          </a:stretch>
        </p:blipFill>
        <p:spPr>
          <a:xfrm>
            <a:off x="0" y="0"/>
            <a:ext cx="12192000" cy="6891298"/>
          </a:xfrm>
          <a:prstGeom prst="rect">
            <a:avLst/>
          </a:prstGeom>
        </p:spPr>
      </p:pic>
      <p:pic>
        <p:nvPicPr>
          <p:cNvPr id="4098" name="Picture 2" descr="See the source image">
            <a:extLst>
              <a:ext uri="{FF2B5EF4-FFF2-40B4-BE49-F238E27FC236}">
                <a16:creationId xmlns:a16="http://schemas.microsoft.com/office/drawing/2014/main" id="{31C6D09E-31F0-8098-014C-3AB5CB2521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71" t="6678" b="11599"/>
          <a:stretch/>
        </p:blipFill>
        <p:spPr bwMode="auto">
          <a:xfrm>
            <a:off x="2197408" y="983819"/>
            <a:ext cx="4089981" cy="4890361"/>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130F48A-FEC7-90B9-94AE-155165EF2DB3}"/>
              </a:ext>
            </a:extLst>
          </p:cNvPr>
          <p:cNvSpPr txBox="1">
            <a:spLocks/>
          </p:cNvSpPr>
          <p:nvPr/>
        </p:nvSpPr>
        <p:spPr>
          <a:xfrm>
            <a:off x="6397193" y="3059430"/>
            <a:ext cx="4883956" cy="7391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u="sng" dirty="0">
                <a:latin typeface="Aharoni" panose="02010803020104030203" pitchFamily="2" charset="-79"/>
                <a:cs typeface="Aharoni" panose="02010803020104030203" pitchFamily="2" charset="-79"/>
              </a:rPr>
              <a:t>ROOM ALLOTMENT</a:t>
            </a:r>
            <a:endParaRPr lang="en-IN" sz="4000" u="sng"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263171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TotalTime>
  <Words>736</Words>
  <Application>Microsoft Office PowerPoint</Application>
  <PresentationFormat>Widescreen</PresentationFormat>
  <Paragraphs>175</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Aharoni</vt:lpstr>
      <vt:lpstr>Arial</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Shalini</dc:creator>
  <cp:lastModifiedBy>Shalini</cp:lastModifiedBy>
  <cp:revision>79</cp:revision>
  <dcterms:created xsi:type="dcterms:W3CDTF">2022-09-07T05:53:35Z</dcterms:created>
  <dcterms:modified xsi:type="dcterms:W3CDTF">2022-09-08T14:50:56Z</dcterms:modified>
</cp:coreProperties>
</file>